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Default Extension="jpg" ContentType="image/jpg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0058400" cy="7772400"/>
  <p:notesSz cx="10058400" cy="77724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/Relationships>
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25.png>
</file>

<file path=ppt/media/image26.jp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jpg>
</file>

<file path=ppt/media/image48.jpg>
</file>

<file path=ppt/media/image49.jpg>
</file>

<file path=ppt/media/image5.png>
</file>

<file path=ppt/media/image50.jpg>
</file>

<file path=ppt/media/image51.png>
</file>

<file path=ppt/media/image52.jpg>
</file>

<file path=ppt/media/image53.jpg>
</file>

<file path=ppt/media/image54.jpg>
</file>

<file path=ppt/media/image55.png>
</file>

<file path=ppt/media/image56.jpg>
</file>

<file path=ppt/media/image57.jpg>
</file>

<file path=ppt/media/image58.jp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56131"/>
            <a:ext cx="10058400" cy="5658612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64408" y="1056131"/>
            <a:ext cx="6554723" cy="565861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01816" y="3603678"/>
            <a:ext cx="1983739" cy="4279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rgbClr val="364B8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431778" y="5473717"/>
            <a:ext cx="7134859" cy="9296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rgbClr val="364B8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364B8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rgbClr val="364B8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364B8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364B8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1056131"/>
            <a:ext cx="10058400" cy="565861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1404" y="1186597"/>
            <a:ext cx="3890645" cy="5797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rgbClr val="364B8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11429" y="1828301"/>
            <a:ext cx="4890770" cy="42138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rgbClr val="364B8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Relationship Id="rId3" Type="http://schemas.openxmlformats.org/officeDocument/2006/relationships/image" Target="../media/image26.jpg"/><Relationship Id="rId4" Type="http://schemas.openxmlformats.org/officeDocument/2006/relationships/image" Target="../media/image17.jpg"/><Relationship Id="rId5" Type="http://schemas.openxmlformats.org/officeDocument/2006/relationships/image" Target="../media/image27.pn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png"/><Relationship Id="rId3" Type="http://schemas.openxmlformats.org/officeDocument/2006/relationships/image" Target="../media/image29.jpg"/><Relationship Id="rId4" Type="http://schemas.openxmlformats.org/officeDocument/2006/relationships/image" Target="../media/image30.pn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Relationship Id="rId3" Type="http://schemas.openxmlformats.org/officeDocument/2006/relationships/image" Target="../media/image32.jpg"/><Relationship Id="rId4" Type="http://schemas.openxmlformats.org/officeDocument/2006/relationships/image" Target="../media/image33.jpg"/><Relationship Id="rId5" Type="http://schemas.openxmlformats.org/officeDocument/2006/relationships/image" Target="../media/image34.jpg"/><Relationship Id="rId6" Type="http://schemas.openxmlformats.org/officeDocument/2006/relationships/image" Target="../media/image35.jpg"/><Relationship Id="rId7" Type="http://schemas.openxmlformats.org/officeDocument/2006/relationships/image" Target="../media/image36.pn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png"/><Relationship Id="rId3" Type="http://schemas.openxmlformats.org/officeDocument/2006/relationships/image" Target="../media/image38.jpg"/><Relationship Id="rId4" Type="http://schemas.openxmlformats.org/officeDocument/2006/relationships/image" Target="../media/image39.jp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Relationship Id="rId3" Type="http://schemas.openxmlformats.org/officeDocument/2006/relationships/image" Target="../media/image45.pn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6.jpg"/><Relationship Id="rId3" Type="http://schemas.openxmlformats.org/officeDocument/2006/relationships/image" Target="../media/image47.jpg"/><Relationship Id="rId4" Type="http://schemas.openxmlformats.org/officeDocument/2006/relationships/image" Target="../media/image48.jpg"/><Relationship Id="rId5" Type="http://schemas.openxmlformats.org/officeDocument/2006/relationships/image" Target="../media/image49.jpg"/><Relationship Id="rId6" Type="http://schemas.openxmlformats.org/officeDocument/2006/relationships/image" Target="../media/image50.jp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Relationship Id="rId3" Type="http://schemas.openxmlformats.org/officeDocument/2006/relationships/hyperlink" Target="mailto:Carter.Matherly@gmail.com" TargetMode="External"/><Relationship Id="rId4" Type="http://schemas.openxmlformats.org/officeDocument/2006/relationships/image" Target="../media/image52.jpg"/><Relationship Id="rId5" Type="http://schemas.openxmlformats.org/officeDocument/2006/relationships/image" Target="../media/image53.jpg"/><Relationship Id="rId6" Type="http://schemas.openxmlformats.org/officeDocument/2006/relationships/image" Target="../media/image54.jpg"/><Relationship Id="rId7" Type="http://schemas.openxmlformats.org/officeDocument/2006/relationships/image" Target="../media/image55.png"/><Relationship Id="rId8" Type="http://schemas.openxmlformats.org/officeDocument/2006/relationships/image" Target="../media/image56.jpg"/><Relationship Id="rId9" Type="http://schemas.openxmlformats.org/officeDocument/2006/relationships/image" Target="../media/image57.jpg"/><Relationship Id="rId10" Type="http://schemas.openxmlformats.org/officeDocument/2006/relationships/image" Target="../media/image58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8.jpg"/><Relationship Id="rId4" Type="http://schemas.openxmlformats.org/officeDocument/2006/relationships/image" Target="../media/image9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3" Type="http://schemas.openxmlformats.org/officeDocument/2006/relationships/image" Target="../media/image11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3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Relationship Id="rId3" Type="http://schemas.openxmlformats.org/officeDocument/2006/relationships/image" Target="../media/image13.jpg"/><Relationship Id="rId4" Type="http://schemas.openxmlformats.org/officeDocument/2006/relationships/image" Target="../media/image15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3" Type="http://schemas.openxmlformats.org/officeDocument/2006/relationships/image" Target="../media/image17.jp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Relationship Id="rId3" Type="http://schemas.openxmlformats.org/officeDocument/2006/relationships/image" Target="../media/image21.jpg"/><Relationship Id="rId4" Type="http://schemas.openxmlformats.org/officeDocument/2006/relationships/image" Target="../media/image17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Relationship Id="rId3" Type="http://schemas.openxmlformats.org/officeDocument/2006/relationships/image" Target="../media/image23.jpg"/><Relationship Id="rId4" Type="http://schemas.openxmlformats.org/officeDocument/2006/relationships/image" Target="../media/image17.jpg"/><Relationship Id="rId5" Type="http://schemas.openxmlformats.org/officeDocument/2006/relationships/image" Target="../media/image24.pn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56131"/>
            <a:ext cx="10058400" cy="5658612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3945120" y="4262055"/>
            <a:ext cx="4311650" cy="7042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450">
                <a:solidFill>
                  <a:srgbClr val="364B80"/>
                </a:solidFill>
                <a:latin typeface="Century Gothic"/>
                <a:cs typeface="Century Gothic"/>
              </a:rPr>
              <a:t>Google</a:t>
            </a:r>
            <a:r>
              <a:rPr dirty="0" sz="4450" spc="-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4450" spc="-10">
                <a:solidFill>
                  <a:srgbClr val="364B80"/>
                </a:solidFill>
                <a:latin typeface="Century Gothic"/>
                <a:cs typeface="Century Gothic"/>
              </a:rPr>
              <a:t>Scholar</a:t>
            </a:r>
            <a:endParaRPr sz="4450">
              <a:latin typeface="Century Gothic"/>
              <a:cs typeface="Century Gothic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945144" y="5136892"/>
            <a:ext cx="3151505" cy="37846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300">
                <a:solidFill>
                  <a:srgbClr val="364B80"/>
                </a:solidFill>
                <a:latin typeface="Century Gothic"/>
                <a:cs typeface="Century Gothic"/>
              </a:rPr>
              <a:t>Carter</a:t>
            </a:r>
            <a:r>
              <a:rPr dirty="0" sz="2300" spc="-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2300">
                <a:solidFill>
                  <a:srgbClr val="364B80"/>
                </a:solidFill>
                <a:latin typeface="Century Gothic"/>
                <a:cs typeface="Century Gothic"/>
              </a:rPr>
              <a:t>Matherly,</a:t>
            </a:r>
            <a:r>
              <a:rPr dirty="0" sz="2300" spc="-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2300" spc="-20">
                <a:solidFill>
                  <a:srgbClr val="364B80"/>
                </a:solidFill>
                <a:latin typeface="Century Gothic"/>
                <a:cs typeface="Century Gothic"/>
              </a:rPr>
              <a:t>Ph.D.</a:t>
            </a:r>
            <a:endParaRPr sz="2300">
              <a:latin typeface="Century Gothic"/>
              <a:cs typeface="Century Gothic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934200" y="3474720"/>
            <a:ext cx="1813559" cy="182117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1056131"/>
            <a:ext cx="10058400" cy="5659120"/>
            <a:chOff x="0" y="1056131"/>
            <a:chExt cx="10058400" cy="565912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64408" y="1056131"/>
              <a:ext cx="6554723" cy="5658612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24100" y="3047999"/>
              <a:ext cx="7673339" cy="2168651"/>
            </a:xfrm>
            <a:prstGeom prst="rect">
              <a:avLst/>
            </a:prstGeom>
          </p:spPr>
        </p:pic>
        <p:sp>
          <p:nvSpPr>
            <p:cNvPr id="5" name="object 5" descr=""/>
            <p:cNvSpPr/>
            <p:nvPr/>
          </p:nvSpPr>
          <p:spPr>
            <a:xfrm>
              <a:off x="2281427" y="3006852"/>
              <a:ext cx="7759065" cy="2251075"/>
            </a:xfrm>
            <a:custGeom>
              <a:avLst/>
              <a:gdLst/>
              <a:ahLst/>
              <a:cxnLst/>
              <a:rect l="l" t="t" r="r" b="b"/>
              <a:pathLst>
                <a:path w="7759065" h="2251075">
                  <a:moveTo>
                    <a:pt x="7737348" y="2250948"/>
                  </a:moveTo>
                  <a:lnTo>
                    <a:pt x="21336" y="2250948"/>
                  </a:lnTo>
                  <a:lnTo>
                    <a:pt x="12858" y="2249328"/>
                  </a:lnTo>
                  <a:lnTo>
                    <a:pt x="6096" y="2244852"/>
                  </a:lnTo>
                  <a:lnTo>
                    <a:pt x="1619" y="2238089"/>
                  </a:lnTo>
                  <a:lnTo>
                    <a:pt x="0" y="2229612"/>
                  </a:lnTo>
                  <a:lnTo>
                    <a:pt x="0" y="19812"/>
                  </a:lnTo>
                  <a:lnTo>
                    <a:pt x="1619" y="12215"/>
                  </a:lnTo>
                  <a:lnTo>
                    <a:pt x="6096" y="5905"/>
                  </a:lnTo>
                  <a:lnTo>
                    <a:pt x="12858" y="1595"/>
                  </a:lnTo>
                  <a:lnTo>
                    <a:pt x="21336" y="0"/>
                  </a:lnTo>
                  <a:lnTo>
                    <a:pt x="7737348" y="0"/>
                  </a:lnTo>
                  <a:lnTo>
                    <a:pt x="7745182" y="1595"/>
                  </a:lnTo>
                  <a:lnTo>
                    <a:pt x="7752016" y="5905"/>
                  </a:lnTo>
                  <a:lnTo>
                    <a:pt x="7756850" y="12215"/>
                  </a:lnTo>
                  <a:lnTo>
                    <a:pt x="7758684" y="19812"/>
                  </a:lnTo>
                  <a:lnTo>
                    <a:pt x="42672" y="19812"/>
                  </a:lnTo>
                  <a:lnTo>
                    <a:pt x="21336" y="41148"/>
                  </a:lnTo>
                  <a:lnTo>
                    <a:pt x="42672" y="41148"/>
                  </a:lnTo>
                  <a:lnTo>
                    <a:pt x="42672" y="2209800"/>
                  </a:lnTo>
                  <a:lnTo>
                    <a:pt x="21336" y="2209800"/>
                  </a:lnTo>
                  <a:lnTo>
                    <a:pt x="42672" y="2229612"/>
                  </a:lnTo>
                  <a:lnTo>
                    <a:pt x="7758684" y="2229612"/>
                  </a:lnTo>
                  <a:lnTo>
                    <a:pt x="7756850" y="2238089"/>
                  </a:lnTo>
                  <a:lnTo>
                    <a:pt x="7752016" y="2244852"/>
                  </a:lnTo>
                  <a:lnTo>
                    <a:pt x="7745182" y="2249328"/>
                  </a:lnTo>
                  <a:lnTo>
                    <a:pt x="7737348" y="2250948"/>
                  </a:lnTo>
                  <a:close/>
                </a:path>
                <a:path w="7759065" h="2251075">
                  <a:moveTo>
                    <a:pt x="42672" y="41148"/>
                  </a:moveTo>
                  <a:lnTo>
                    <a:pt x="21336" y="41148"/>
                  </a:lnTo>
                  <a:lnTo>
                    <a:pt x="42672" y="19812"/>
                  </a:lnTo>
                  <a:lnTo>
                    <a:pt x="42672" y="41148"/>
                  </a:lnTo>
                  <a:close/>
                </a:path>
                <a:path w="7759065" h="2251075">
                  <a:moveTo>
                    <a:pt x="7716012" y="41148"/>
                  </a:moveTo>
                  <a:lnTo>
                    <a:pt x="42672" y="41148"/>
                  </a:lnTo>
                  <a:lnTo>
                    <a:pt x="42672" y="19812"/>
                  </a:lnTo>
                  <a:lnTo>
                    <a:pt x="7716012" y="19812"/>
                  </a:lnTo>
                  <a:lnTo>
                    <a:pt x="7716012" y="41148"/>
                  </a:lnTo>
                  <a:close/>
                </a:path>
                <a:path w="7759065" h="2251075">
                  <a:moveTo>
                    <a:pt x="7716012" y="2229612"/>
                  </a:moveTo>
                  <a:lnTo>
                    <a:pt x="7716012" y="19812"/>
                  </a:lnTo>
                  <a:lnTo>
                    <a:pt x="7737348" y="41148"/>
                  </a:lnTo>
                  <a:lnTo>
                    <a:pt x="7758684" y="41148"/>
                  </a:lnTo>
                  <a:lnTo>
                    <a:pt x="7758684" y="2209800"/>
                  </a:lnTo>
                  <a:lnTo>
                    <a:pt x="7737348" y="2209800"/>
                  </a:lnTo>
                  <a:lnTo>
                    <a:pt x="7716012" y="2229612"/>
                  </a:lnTo>
                  <a:close/>
                </a:path>
                <a:path w="7759065" h="2251075">
                  <a:moveTo>
                    <a:pt x="7758684" y="41148"/>
                  </a:moveTo>
                  <a:lnTo>
                    <a:pt x="7737348" y="41148"/>
                  </a:lnTo>
                  <a:lnTo>
                    <a:pt x="7716012" y="19812"/>
                  </a:lnTo>
                  <a:lnTo>
                    <a:pt x="7758684" y="19812"/>
                  </a:lnTo>
                  <a:lnTo>
                    <a:pt x="7758684" y="41148"/>
                  </a:lnTo>
                  <a:close/>
                </a:path>
                <a:path w="7759065" h="2251075">
                  <a:moveTo>
                    <a:pt x="42672" y="2229612"/>
                  </a:moveTo>
                  <a:lnTo>
                    <a:pt x="21336" y="2209800"/>
                  </a:lnTo>
                  <a:lnTo>
                    <a:pt x="42672" y="2209800"/>
                  </a:lnTo>
                  <a:lnTo>
                    <a:pt x="42672" y="2229612"/>
                  </a:lnTo>
                  <a:close/>
                </a:path>
                <a:path w="7759065" h="2251075">
                  <a:moveTo>
                    <a:pt x="7716012" y="2229612"/>
                  </a:moveTo>
                  <a:lnTo>
                    <a:pt x="42672" y="2229612"/>
                  </a:lnTo>
                  <a:lnTo>
                    <a:pt x="42672" y="2209800"/>
                  </a:lnTo>
                  <a:lnTo>
                    <a:pt x="7716012" y="2209800"/>
                  </a:lnTo>
                  <a:lnTo>
                    <a:pt x="7716012" y="2229612"/>
                  </a:lnTo>
                  <a:close/>
                </a:path>
                <a:path w="7759065" h="2251075">
                  <a:moveTo>
                    <a:pt x="7758684" y="2229612"/>
                  </a:moveTo>
                  <a:lnTo>
                    <a:pt x="7716012" y="2229612"/>
                  </a:lnTo>
                  <a:lnTo>
                    <a:pt x="7737348" y="2209800"/>
                  </a:lnTo>
                  <a:lnTo>
                    <a:pt x="7758684" y="2209800"/>
                  </a:lnTo>
                  <a:lnTo>
                    <a:pt x="7758684" y="222961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 descr=""/>
          <p:cNvSpPr txBox="1"/>
          <p:nvPr/>
        </p:nvSpPr>
        <p:spPr>
          <a:xfrm>
            <a:off x="401816" y="3260868"/>
            <a:ext cx="1755775" cy="770890"/>
          </a:xfrm>
          <a:prstGeom prst="rect">
            <a:avLst/>
          </a:prstGeom>
        </p:spPr>
        <p:txBody>
          <a:bodyPr wrap="square" lIns="0" tIns="73660" rIns="0" bIns="0" rtlCol="0" vert="horz">
            <a:spAutoFit/>
          </a:bodyPr>
          <a:lstStyle/>
          <a:p>
            <a:pPr marL="12700" marR="5080">
              <a:lnSpc>
                <a:spcPts val="2700"/>
              </a:lnSpc>
              <a:spcBef>
                <a:spcPts val="580"/>
              </a:spcBef>
            </a:pPr>
            <a:r>
              <a:rPr dirty="0" sz="2650" spc="-20" b="1">
                <a:solidFill>
                  <a:srgbClr val="364B80"/>
                </a:solidFill>
                <a:latin typeface="Century Gothic"/>
                <a:cs typeface="Century Gothic"/>
              </a:rPr>
              <a:t>Advanced </a:t>
            </a: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Searching.</a:t>
            </a:r>
            <a:endParaRPr sz="2650">
              <a:latin typeface="Century Gothic"/>
              <a:cs typeface="Century Gothic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3358418" y="1325384"/>
            <a:ext cx="5920105" cy="615315"/>
          </a:xfrm>
          <a:prstGeom prst="rect">
            <a:avLst/>
          </a:prstGeom>
        </p:spPr>
        <p:txBody>
          <a:bodyPr wrap="square" lIns="0" tIns="33020" rIns="0" bIns="0" rtlCol="0" vert="horz">
            <a:spAutoFit/>
          </a:bodyPr>
          <a:lstStyle/>
          <a:p>
            <a:pPr marL="263525" marR="5080" indent="-251460">
              <a:lnSpc>
                <a:spcPts val="2270"/>
              </a:lnSpc>
              <a:spcBef>
                <a:spcPts val="26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Click</a:t>
            </a:r>
            <a:r>
              <a:rPr dirty="0" sz="1950" spc="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on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364B80"/>
                </a:solidFill>
                <a:latin typeface="Century Gothic"/>
                <a:cs typeface="Century Gothic"/>
              </a:rPr>
              <a:t>Cited</a:t>
            </a:r>
            <a:r>
              <a:rPr dirty="0" sz="1950" spc="15" i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364B80"/>
                </a:solidFill>
                <a:latin typeface="Century Gothic"/>
                <a:cs typeface="Century Gothic"/>
              </a:rPr>
              <a:t>By</a:t>
            </a:r>
            <a:r>
              <a:rPr dirty="0" sz="1950" spc="25" i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link</a:t>
            </a:r>
            <a:r>
              <a:rPr dirty="0" sz="1950" spc="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see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list</a:t>
            </a:r>
            <a:r>
              <a:rPr dirty="0" sz="1950" spc="1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of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articles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that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referenced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this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article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in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future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research.</a:t>
            </a:r>
            <a:endParaRPr sz="1950">
              <a:latin typeface="Century Gothic"/>
              <a:cs typeface="Century Gothic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2185416" y="2298192"/>
            <a:ext cx="7787640" cy="4277995"/>
            <a:chOff x="2185416" y="2298192"/>
            <a:chExt cx="7787640" cy="4277995"/>
          </a:xfrm>
        </p:grpSpPr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96083" y="2298192"/>
              <a:ext cx="7776971" cy="565404"/>
            </a:xfrm>
            <a:prstGeom prst="rect">
              <a:avLst/>
            </a:prstGeom>
          </p:spPr>
        </p:pic>
        <p:sp>
          <p:nvSpPr>
            <p:cNvPr id="10" name="object 10" descr=""/>
            <p:cNvSpPr/>
            <p:nvPr/>
          </p:nvSpPr>
          <p:spPr>
            <a:xfrm>
              <a:off x="3563099" y="2340876"/>
              <a:ext cx="2284730" cy="911860"/>
            </a:xfrm>
            <a:custGeom>
              <a:avLst/>
              <a:gdLst/>
              <a:ahLst/>
              <a:cxnLst/>
              <a:rect l="l" t="t" r="r" b="b"/>
              <a:pathLst>
                <a:path w="2284729" h="911860">
                  <a:moveTo>
                    <a:pt x="65544" y="191770"/>
                  </a:moveTo>
                  <a:lnTo>
                    <a:pt x="65024" y="192087"/>
                  </a:lnTo>
                  <a:lnTo>
                    <a:pt x="64008" y="193040"/>
                  </a:lnTo>
                  <a:lnTo>
                    <a:pt x="65544" y="191770"/>
                  </a:lnTo>
                  <a:close/>
                </a:path>
                <a:path w="2284729" h="911860">
                  <a:moveTo>
                    <a:pt x="1990344" y="228600"/>
                  </a:moveTo>
                  <a:lnTo>
                    <a:pt x="1989023" y="219710"/>
                  </a:lnTo>
                  <a:lnTo>
                    <a:pt x="1988832" y="218440"/>
                  </a:lnTo>
                  <a:lnTo>
                    <a:pt x="1988578" y="217170"/>
                  </a:lnTo>
                  <a:lnTo>
                    <a:pt x="1988070" y="214630"/>
                  </a:lnTo>
                  <a:lnTo>
                    <a:pt x="1987308" y="210820"/>
                  </a:lnTo>
                  <a:lnTo>
                    <a:pt x="1986038" y="204470"/>
                  </a:lnTo>
                  <a:lnTo>
                    <a:pt x="1985708" y="203085"/>
                  </a:lnTo>
                  <a:lnTo>
                    <a:pt x="1982736" y="198120"/>
                  </a:lnTo>
                  <a:lnTo>
                    <a:pt x="1979688" y="190500"/>
                  </a:lnTo>
                  <a:lnTo>
                    <a:pt x="1975116" y="184150"/>
                  </a:lnTo>
                  <a:lnTo>
                    <a:pt x="1972678" y="181610"/>
                  </a:lnTo>
                  <a:lnTo>
                    <a:pt x="1969020" y="177800"/>
                  </a:lnTo>
                  <a:lnTo>
                    <a:pt x="1964448" y="171450"/>
                  </a:lnTo>
                  <a:lnTo>
                    <a:pt x="1958352" y="165100"/>
                  </a:lnTo>
                  <a:lnTo>
                    <a:pt x="1950732" y="160020"/>
                  </a:lnTo>
                  <a:lnTo>
                    <a:pt x="1947684" y="157480"/>
                  </a:lnTo>
                  <a:lnTo>
                    <a:pt x="1947684" y="223520"/>
                  </a:lnTo>
                  <a:lnTo>
                    <a:pt x="1947684" y="231140"/>
                  </a:lnTo>
                  <a:lnTo>
                    <a:pt x="1946160" y="237490"/>
                  </a:lnTo>
                  <a:lnTo>
                    <a:pt x="1946160" y="236220"/>
                  </a:lnTo>
                  <a:lnTo>
                    <a:pt x="1944636" y="240030"/>
                  </a:lnTo>
                  <a:lnTo>
                    <a:pt x="1944636" y="238760"/>
                  </a:lnTo>
                  <a:lnTo>
                    <a:pt x="1943112" y="242570"/>
                  </a:lnTo>
                  <a:lnTo>
                    <a:pt x="1943112" y="241300"/>
                  </a:lnTo>
                  <a:lnTo>
                    <a:pt x="1940064" y="246380"/>
                  </a:lnTo>
                  <a:lnTo>
                    <a:pt x="1941588" y="246380"/>
                  </a:lnTo>
                  <a:lnTo>
                    <a:pt x="1937016" y="251460"/>
                  </a:lnTo>
                  <a:lnTo>
                    <a:pt x="1938528" y="248920"/>
                  </a:lnTo>
                  <a:lnTo>
                    <a:pt x="1933968" y="255270"/>
                  </a:lnTo>
                  <a:lnTo>
                    <a:pt x="1933968" y="254000"/>
                  </a:lnTo>
                  <a:lnTo>
                    <a:pt x="1929396" y="257810"/>
                  </a:lnTo>
                  <a:lnTo>
                    <a:pt x="1930920" y="257810"/>
                  </a:lnTo>
                  <a:lnTo>
                    <a:pt x="1926348" y="261620"/>
                  </a:lnTo>
                  <a:lnTo>
                    <a:pt x="1912632" y="271780"/>
                  </a:lnTo>
                  <a:lnTo>
                    <a:pt x="1915045" y="269976"/>
                  </a:lnTo>
                  <a:lnTo>
                    <a:pt x="1898916" y="279400"/>
                  </a:lnTo>
                  <a:lnTo>
                    <a:pt x="1900428" y="279400"/>
                  </a:lnTo>
                  <a:lnTo>
                    <a:pt x="1882152" y="289560"/>
                  </a:lnTo>
                  <a:lnTo>
                    <a:pt x="1883676" y="289560"/>
                  </a:lnTo>
                  <a:lnTo>
                    <a:pt x="1863864" y="298450"/>
                  </a:lnTo>
                  <a:lnTo>
                    <a:pt x="1865376" y="295910"/>
                  </a:lnTo>
                  <a:lnTo>
                    <a:pt x="1844052" y="306070"/>
                  </a:lnTo>
                  <a:lnTo>
                    <a:pt x="1821192" y="314960"/>
                  </a:lnTo>
                  <a:lnTo>
                    <a:pt x="1795284" y="322580"/>
                  </a:lnTo>
                  <a:lnTo>
                    <a:pt x="1796796" y="322580"/>
                  </a:lnTo>
                  <a:lnTo>
                    <a:pt x="1769376" y="330200"/>
                  </a:lnTo>
                  <a:lnTo>
                    <a:pt x="1740420" y="337820"/>
                  </a:lnTo>
                  <a:lnTo>
                    <a:pt x="1741944" y="337820"/>
                  </a:lnTo>
                  <a:lnTo>
                    <a:pt x="1711464" y="345440"/>
                  </a:lnTo>
                  <a:lnTo>
                    <a:pt x="1679460" y="353060"/>
                  </a:lnTo>
                  <a:lnTo>
                    <a:pt x="1610880" y="365760"/>
                  </a:lnTo>
                  <a:lnTo>
                    <a:pt x="1574304" y="370840"/>
                  </a:lnTo>
                  <a:lnTo>
                    <a:pt x="1496580" y="383540"/>
                  </a:lnTo>
                  <a:lnTo>
                    <a:pt x="1498104" y="383540"/>
                  </a:lnTo>
                  <a:lnTo>
                    <a:pt x="1456944" y="388620"/>
                  </a:lnTo>
                  <a:lnTo>
                    <a:pt x="1414284" y="392430"/>
                  </a:lnTo>
                  <a:lnTo>
                    <a:pt x="1371612" y="394970"/>
                  </a:lnTo>
                  <a:lnTo>
                    <a:pt x="1327416" y="400050"/>
                  </a:lnTo>
                  <a:lnTo>
                    <a:pt x="1283220" y="403860"/>
                  </a:lnTo>
                  <a:lnTo>
                    <a:pt x="1237500" y="406400"/>
                  </a:lnTo>
                  <a:lnTo>
                    <a:pt x="1094244" y="410210"/>
                  </a:lnTo>
                  <a:lnTo>
                    <a:pt x="1043952" y="412750"/>
                  </a:lnTo>
                  <a:lnTo>
                    <a:pt x="944892" y="412750"/>
                  </a:lnTo>
                  <a:lnTo>
                    <a:pt x="798588" y="407619"/>
                  </a:lnTo>
                  <a:lnTo>
                    <a:pt x="797407" y="407619"/>
                  </a:lnTo>
                  <a:lnTo>
                    <a:pt x="752868" y="406400"/>
                  </a:lnTo>
                  <a:lnTo>
                    <a:pt x="705624" y="403860"/>
                  </a:lnTo>
                  <a:lnTo>
                    <a:pt x="709917" y="404088"/>
                  </a:lnTo>
                  <a:lnTo>
                    <a:pt x="707859" y="403860"/>
                  </a:lnTo>
                  <a:lnTo>
                    <a:pt x="707148" y="403860"/>
                  </a:lnTo>
                  <a:lnTo>
                    <a:pt x="661428" y="400050"/>
                  </a:lnTo>
                  <a:lnTo>
                    <a:pt x="617232" y="394970"/>
                  </a:lnTo>
                  <a:lnTo>
                    <a:pt x="574560" y="392430"/>
                  </a:lnTo>
                  <a:lnTo>
                    <a:pt x="492264" y="383540"/>
                  </a:lnTo>
                  <a:lnTo>
                    <a:pt x="414540" y="370840"/>
                  </a:lnTo>
                  <a:lnTo>
                    <a:pt x="377964" y="365760"/>
                  </a:lnTo>
                  <a:lnTo>
                    <a:pt x="379488" y="365760"/>
                  </a:lnTo>
                  <a:lnTo>
                    <a:pt x="342900" y="359410"/>
                  </a:lnTo>
                  <a:lnTo>
                    <a:pt x="344436" y="359410"/>
                  </a:lnTo>
                  <a:lnTo>
                    <a:pt x="309384" y="353060"/>
                  </a:lnTo>
                  <a:lnTo>
                    <a:pt x="310908" y="353060"/>
                  </a:lnTo>
                  <a:lnTo>
                    <a:pt x="278892" y="345440"/>
                  </a:lnTo>
                  <a:lnTo>
                    <a:pt x="248424" y="337820"/>
                  </a:lnTo>
                  <a:lnTo>
                    <a:pt x="219468" y="330200"/>
                  </a:lnTo>
                  <a:lnTo>
                    <a:pt x="167652" y="314960"/>
                  </a:lnTo>
                  <a:lnTo>
                    <a:pt x="169176" y="314960"/>
                  </a:lnTo>
                  <a:lnTo>
                    <a:pt x="144792" y="306070"/>
                  </a:lnTo>
                  <a:lnTo>
                    <a:pt x="146316" y="306070"/>
                  </a:lnTo>
                  <a:lnTo>
                    <a:pt x="130314" y="298450"/>
                  </a:lnTo>
                  <a:lnTo>
                    <a:pt x="124980" y="295910"/>
                  </a:lnTo>
                  <a:lnTo>
                    <a:pt x="124980" y="298450"/>
                  </a:lnTo>
                  <a:lnTo>
                    <a:pt x="106692" y="289560"/>
                  </a:lnTo>
                  <a:lnTo>
                    <a:pt x="89928" y="279400"/>
                  </a:lnTo>
                  <a:lnTo>
                    <a:pt x="91452" y="279400"/>
                  </a:lnTo>
                  <a:lnTo>
                    <a:pt x="78384" y="271780"/>
                  </a:lnTo>
                  <a:lnTo>
                    <a:pt x="76200" y="270497"/>
                  </a:lnTo>
                  <a:lnTo>
                    <a:pt x="76200" y="271780"/>
                  </a:lnTo>
                  <a:lnTo>
                    <a:pt x="54876" y="254000"/>
                  </a:lnTo>
                  <a:lnTo>
                    <a:pt x="56400" y="255270"/>
                  </a:lnTo>
                  <a:lnTo>
                    <a:pt x="55486" y="254000"/>
                  </a:lnTo>
                  <a:lnTo>
                    <a:pt x="53657" y="251460"/>
                  </a:lnTo>
                  <a:lnTo>
                    <a:pt x="51828" y="248920"/>
                  </a:lnTo>
                  <a:lnTo>
                    <a:pt x="51828" y="251460"/>
                  </a:lnTo>
                  <a:lnTo>
                    <a:pt x="45732" y="241300"/>
                  </a:lnTo>
                  <a:lnTo>
                    <a:pt x="47256" y="242570"/>
                  </a:lnTo>
                  <a:lnTo>
                    <a:pt x="46240" y="241300"/>
                  </a:lnTo>
                  <a:lnTo>
                    <a:pt x="45224" y="240030"/>
                  </a:lnTo>
                  <a:lnTo>
                    <a:pt x="44208" y="238760"/>
                  </a:lnTo>
                  <a:lnTo>
                    <a:pt x="44208" y="240030"/>
                  </a:lnTo>
                  <a:lnTo>
                    <a:pt x="43192" y="237490"/>
                  </a:lnTo>
                  <a:lnTo>
                    <a:pt x="42684" y="236220"/>
                  </a:lnTo>
                  <a:lnTo>
                    <a:pt x="42684" y="237490"/>
                  </a:lnTo>
                  <a:lnTo>
                    <a:pt x="41160" y="231140"/>
                  </a:lnTo>
                  <a:lnTo>
                    <a:pt x="42684" y="233680"/>
                  </a:lnTo>
                  <a:lnTo>
                    <a:pt x="41160" y="229870"/>
                  </a:lnTo>
                  <a:lnTo>
                    <a:pt x="41160" y="224790"/>
                  </a:lnTo>
                  <a:lnTo>
                    <a:pt x="42684" y="219710"/>
                  </a:lnTo>
                  <a:lnTo>
                    <a:pt x="41160" y="223520"/>
                  </a:lnTo>
                  <a:lnTo>
                    <a:pt x="42684" y="217170"/>
                  </a:lnTo>
                  <a:lnTo>
                    <a:pt x="42684" y="218440"/>
                  </a:lnTo>
                  <a:lnTo>
                    <a:pt x="43192" y="217170"/>
                  </a:lnTo>
                  <a:lnTo>
                    <a:pt x="44208" y="214630"/>
                  </a:lnTo>
                  <a:lnTo>
                    <a:pt x="44208" y="215900"/>
                  </a:lnTo>
                  <a:lnTo>
                    <a:pt x="44970" y="214630"/>
                  </a:lnTo>
                  <a:lnTo>
                    <a:pt x="51828" y="203200"/>
                  </a:lnTo>
                  <a:lnTo>
                    <a:pt x="51828" y="204470"/>
                  </a:lnTo>
                  <a:lnTo>
                    <a:pt x="53479" y="203085"/>
                  </a:lnTo>
                  <a:lnTo>
                    <a:pt x="56400" y="200660"/>
                  </a:lnTo>
                  <a:lnTo>
                    <a:pt x="54876" y="200660"/>
                  </a:lnTo>
                  <a:lnTo>
                    <a:pt x="59448" y="195580"/>
                  </a:lnTo>
                  <a:lnTo>
                    <a:pt x="65024" y="192087"/>
                  </a:lnTo>
                  <a:lnTo>
                    <a:pt x="76200" y="181610"/>
                  </a:lnTo>
                  <a:lnTo>
                    <a:pt x="74688" y="184150"/>
                  </a:lnTo>
                  <a:lnTo>
                    <a:pt x="79476" y="181610"/>
                  </a:lnTo>
                  <a:lnTo>
                    <a:pt x="91452" y="175260"/>
                  </a:lnTo>
                  <a:lnTo>
                    <a:pt x="89928" y="175260"/>
                  </a:lnTo>
                  <a:lnTo>
                    <a:pt x="106692" y="165100"/>
                  </a:lnTo>
                  <a:lnTo>
                    <a:pt x="124980" y="156210"/>
                  </a:lnTo>
                  <a:lnTo>
                    <a:pt x="124980" y="157480"/>
                  </a:lnTo>
                  <a:lnTo>
                    <a:pt x="128028" y="156210"/>
                  </a:lnTo>
                  <a:lnTo>
                    <a:pt x="146316" y="148590"/>
                  </a:lnTo>
                  <a:lnTo>
                    <a:pt x="144792" y="148590"/>
                  </a:lnTo>
                  <a:lnTo>
                    <a:pt x="169176" y="139700"/>
                  </a:lnTo>
                  <a:lnTo>
                    <a:pt x="167652" y="140970"/>
                  </a:lnTo>
                  <a:lnTo>
                    <a:pt x="171348" y="139700"/>
                  </a:lnTo>
                  <a:lnTo>
                    <a:pt x="193560" y="132080"/>
                  </a:lnTo>
                  <a:lnTo>
                    <a:pt x="219468" y="124460"/>
                  </a:lnTo>
                  <a:lnTo>
                    <a:pt x="248424" y="116840"/>
                  </a:lnTo>
                  <a:lnTo>
                    <a:pt x="278892" y="109220"/>
                  </a:lnTo>
                  <a:lnTo>
                    <a:pt x="310908" y="101600"/>
                  </a:lnTo>
                  <a:lnTo>
                    <a:pt x="309384" y="101600"/>
                  </a:lnTo>
                  <a:lnTo>
                    <a:pt x="344436" y="95250"/>
                  </a:lnTo>
                  <a:lnTo>
                    <a:pt x="342900" y="95250"/>
                  </a:lnTo>
                  <a:lnTo>
                    <a:pt x="379488" y="88900"/>
                  </a:lnTo>
                  <a:lnTo>
                    <a:pt x="377964" y="88900"/>
                  </a:lnTo>
                  <a:lnTo>
                    <a:pt x="416064" y="83820"/>
                  </a:lnTo>
                  <a:lnTo>
                    <a:pt x="414540" y="83820"/>
                  </a:lnTo>
                  <a:lnTo>
                    <a:pt x="452640" y="77470"/>
                  </a:lnTo>
                  <a:lnTo>
                    <a:pt x="492264" y="72390"/>
                  </a:lnTo>
                  <a:lnTo>
                    <a:pt x="533400" y="66040"/>
                  </a:lnTo>
                  <a:lnTo>
                    <a:pt x="531888" y="66040"/>
                  </a:lnTo>
                  <a:lnTo>
                    <a:pt x="707136" y="50711"/>
                  </a:lnTo>
                  <a:lnTo>
                    <a:pt x="707504" y="50711"/>
                  </a:lnTo>
                  <a:lnTo>
                    <a:pt x="709561" y="50584"/>
                  </a:lnTo>
                  <a:lnTo>
                    <a:pt x="752868" y="48260"/>
                  </a:lnTo>
                  <a:lnTo>
                    <a:pt x="793356" y="47167"/>
                  </a:lnTo>
                  <a:lnTo>
                    <a:pt x="800100" y="46990"/>
                  </a:lnTo>
                  <a:lnTo>
                    <a:pt x="798588" y="46990"/>
                  </a:lnTo>
                  <a:lnTo>
                    <a:pt x="944892" y="41910"/>
                  </a:lnTo>
                  <a:lnTo>
                    <a:pt x="1043952" y="41910"/>
                  </a:lnTo>
                  <a:lnTo>
                    <a:pt x="1094244" y="43180"/>
                  </a:lnTo>
                  <a:lnTo>
                    <a:pt x="1143012" y="45720"/>
                  </a:lnTo>
                  <a:lnTo>
                    <a:pt x="1237500" y="48260"/>
                  </a:lnTo>
                  <a:lnTo>
                    <a:pt x="1281747" y="50711"/>
                  </a:lnTo>
                  <a:lnTo>
                    <a:pt x="1282268" y="50711"/>
                  </a:lnTo>
                  <a:lnTo>
                    <a:pt x="1415796" y="62230"/>
                  </a:lnTo>
                  <a:lnTo>
                    <a:pt x="1414284" y="62230"/>
                  </a:lnTo>
                  <a:lnTo>
                    <a:pt x="1456944" y="66040"/>
                  </a:lnTo>
                  <a:lnTo>
                    <a:pt x="1496580" y="72390"/>
                  </a:lnTo>
                  <a:lnTo>
                    <a:pt x="1536204" y="77470"/>
                  </a:lnTo>
                  <a:lnTo>
                    <a:pt x="1574304" y="83820"/>
                  </a:lnTo>
                  <a:lnTo>
                    <a:pt x="1610880" y="88900"/>
                  </a:lnTo>
                  <a:lnTo>
                    <a:pt x="1679460" y="101600"/>
                  </a:lnTo>
                  <a:lnTo>
                    <a:pt x="1711464" y="109220"/>
                  </a:lnTo>
                  <a:lnTo>
                    <a:pt x="1741944" y="116840"/>
                  </a:lnTo>
                  <a:lnTo>
                    <a:pt x="1740420" y="116840"/>
                  </a:lnTo>
                  <a:lnTo>
                    <a:pt x="1769376" y="124460"/>
                  </a:lnTo>
                  <a:lnTo>
                    <a:pt x="1796796" y="132080"/>
                  </a:lnTo>
                  <a:lnTo>
                    <a:pt x="1795284" y="132080"/>
                  </a:lnTo>
                  <a:lnTo>
                    <a:pt x="1821192" y="140970"/>
                  </a:lnTo>
                  <a:lnTo>
                    <a:pt x="1821192" y="139700"/>
                  </a:lnTo>
                  <a:lnTo>
                    <a:pt x="1844052" y="148590"/>
                  </a:lnTo>
                  <a:lnTo>
                    <a:pt x="1842528" y="148590"/>
                  </a:lnTo>
                  <a:lnTo>
                    <a:pt x="1865376" y="157480"/>
                  </a:lnTo>
                  <a:lnTo>
                    <a:pt x="1863864" y="156210"/>
                  </a:lnTo>
                  <a:lnTo>
                    <a:pt x="1883676" y="165100"/>
                  </a:lnTo>
                  <a:lnTo>
                    <a:pt x="1882152" y="165100"/>
                  </a:lnTo>
                  <a:lnTo>
                    <a:pt x="1900428" y="175260"/>
                  </a:lnTo>
                  <a:lnTo>
                    <a:pt x="1898916" y="175260"/>
                  </a:lnTo>
                  <a:lnTo>
                    <a:pt x="1914144" y="184150"/>
                  </a:lnTo>
                  <a:lnTo>
                    <a:pt x="1912632" y="181610"/>
                  </a:lnTo>
                  <a:lnTo>
                    <a:pt x="1925205" y="192087"/>
                  </a:lnTo>
                  <a:lnTo>
                    <a:pt x="1926844" y="193040"/>
                  </a:lnTo>
                  <a:lnTo>
                    <a:pt x="1930920" y="195580"/>
                  </a:lnTo>
                  <a:lnTo>
                    <a:pt x="1929396" y="195580"/>
                  </a:lnTo>
                  <a:lnTo>
                    <a:pt x="1935607" y="201637"/>
                  </a:lnTo>
                  <a:lnTo>
                    <a:pt x="1941588" y="208280"/>
                  </a:lnTo>
                  <a:lnTo>
                    <a:pt x="1940064" y="208280"/>
                  </a:lnTo>
                  <a:lnTo>
                    <a:pt x="1943112" y="213360"/>
                  </a:lnTo>
                  <a:lnTo>
                    <a:pt x="1943112" y="210820"/>
                  </a:lnTo>
                  <a:lnTo>
                    <a:pt x="1944636" y="215900"/>
                  </a:lnTo>
                  <a:lnTo>
                    <a:pt x="1944636" y="214630"/>
                  </a:lnTo>
                  <a:lnTo>
                    <a:pt x="1946160" y="218440"/>
                  </a:lnTo>
                  <a:lnTo>
                    <a:pt x="1946160" y="217170"/>
                  </a:lnTo>
                  <a:lnTo>
                    <a:pt x="1947684" y="223520"/>
                  </a:lnTo>
                  <a:lnTo>
                    <a:pt x="1947684" y="157480"/>
                  </a:lnTo>
                  <a:lnTo>
                    <a:pt x="1946160" y="156210"/>
                  </a:lnTo>
                  <a:lnTo>
                    <a:pt x="1937016" y="148590"/>
                  </a:lnTo>
                  <a:lnTo>
                    <a:pt x="1922348" y="139700"/>
                  </a:lnTo>
                  <a:lnTo>
                    <a:pt x="1920252" y="138430"/>
                  </a:lnTo>
                  <a:lnTo>
                    <a:pt x="1880628" y="118110"/>
                  </a:lnTo>
                  <a:lnTo>
                    <a:pt x="1859292" y="109220"/>
                  </a:lnTo>
                  <a:lnTo>
                    <a:pt x="1834896" y="100330"/>
                  </a:lnTo>
                  <a:lnTo>
                    <a:pt x="1809000" y="92710"/>
                  </a:lnTo>
                  <a:lnTo>
                    <a:pt x="1781568" y="83820"/>
                  </a:lnTo>
                  <a:lnTo>
                    <a:pt x="1720596" y="68580"/>
                  </a:lnTo>
                  <a:lnTo>
                    <a:pt x="1688604" y="62230"/>
                  </a:lnTo>
                  <a:lnTo>
                    <a:pt x="1653552" y="54610"/>
                  </a:lnTo>
                  <a:lnTo>
                    <a:pt x="1618500" y="48260"/>
                  </a:lnTo>
                  <a:lnTo>
                    <a:pt x="1580400" y="41910"/>
                  </a:lnTo>
                  <a:lnTo>
                    <a:pt x="1542300" y="35560"/>
                  </a:lnTo>
                  <a:lnTo>
                    <a:pt x="1461528" y="25400"/>
                  </a:lnTo>
                  <a:lnTo>
                    <a:pt x="1376184" y="16510"/>
                  </a:lnTo>
                  <a:lnTo>
                    <a:pt x="1331976" y="12700"/>
                  </a:lnTo>
                  <a:lnTo>
                    <a:pt x="1286268" y="10160"/>
                  </a:lnTo>
                  <a:lnTo>
                    <a:pt x="1191780" y="3810"/>
                  </a:lnTo>
                  <a:lnTo>
                    <a:pt x="1094244" y="1270"/>
                  </a:lnTo>
                  <a:lnTo>
                    <a:pt x="1045476" y="1270"/>
                  </a:lnTo>
                  <a:lnTo>
                    <a:pt x="995184" y="0"/>
                  </a:lnTo>
                  <a:lnTo>
                    <a:pt x="944892" y="1270"/>
                  </a:lnTo>
                  <a:lnTo>
                    <a:pt x="894600" y="1270"/>
                  </a:lnTo>
                  <a:lnTo>
                    <a:pt x="797064" y="3810"/>
                  </a:lnTo>
                  <a:lnTo>
                    <a:pt x="749820" y="7620"/>
                  </a:lnTo>
                  <a:lnTo>
                    <a:pt x="658380" y="12700"/>
                  </a:lnTo>
                  <a:lnTo>
                    <a:pt x="569988" y="20320"/>
                  </a:lnTo>
                  <a:lnTo>
                    <a:pt x="446544" y="35560"/>
                  </a:lnTo>
                  <a:lnTo>
                    <a:pt x="335292" y="54610"/>
                  </a:lnTo>
                  <a:lnTo>
                    <a:pt x="268236" y="68580"/>
                  </a:lnTo>
                  <a:lnTo>
                    <a:pt x="208800" y="83820"/>
                  </a:lnTo>
                  <a:lnTo>
                    <a:pt x="181368" y="92710"/>
                  </a:lnTo>
                  <a:lnTo>
                    <a:pt x="155460" y="100330"/>
                  </a:lnTo>
                  <a:lnTo>
                    <a:pt x="108216" y="118110"/>
                  </a:lnTo>
                  <a:lnTo>
                    <a:pt x="68592" y="138430"/>
                  </a:lnTo>
                  <a:lnTo>
                    <a:pt x="19824" y="177800"/>
                  </a:lnTo>
                  <a:lnTo>
                    <a:pt x="0" y="218440"/>
                  </a:lnTo>
                  <a:lnTo>
                    <a:pt x="0" y="236220"/>
                  </a:lnTo>
                  <a:lnTo>
                    <a:pt x="19824" y="276860"/>
                  </a:lnTo>
                  <a:lnTo>
                    <a:pt x="51828" y="306070"/>
                  </a:lnTo>
                  <a:lnTo>
                    <a:pt x="88392" y="325120"/>
                  </a:lnTo>
                  <a:lnTo>
                    <a:pt x="108216" y="336550"/>
                  </a:lnTo>
                  <a:lnTo>
                    <a:pt x="131076" y="345440"/>
                  </a:lnTo>
                  <a:lnTo>
                    <a:pt x="155460" y="354330"/>
                  </a:lnTo>
                  <a:lnTo>
                    <a:pt x="181368" y="361950"/>
                  </a:lnTo>
                  <a:lnTo>
                    <a:pt x="208800" y="370840"/>
                  </a:lnTo>
                  <a:lnTo>
                    <a:pt x="268236" y="386080"/>
                  </a:lnTo>
                  <a:lnTo>
                    <a:pt x="335292" y="400050"/>
                  </a:lnTo>
                  <a:lnTo>
                    <a:pt x="446544" y="419100"/>
                  </a:lnTo>
                  <a:lnTo>
                    <a:pt x="527316" y="429260"/>
                  </a:lnTo>
                  <a:lnTo>
                    <a:pt x="569988" y="433070"/>
                  </a:lnTo>
                  <a:lnTo>
                    <a:pt x="614184" y="438150"/>
                  </a:lnTo>
                  <a:lnTo>
                    <a:pt x="658380" y="441960"/>
                  </a:lnTo>
                  <a:lnTo>
                    <a:pt x="749820" y="447040"/>
                  </a:lnTo>
                  <a:lnTo>
                    <a:pt x="797064" y="450850"/>
                  </a:lnTo>
                  <a:lnTo>
                    <a:pt x="894600" y="453390"/>
                  </a:lnTo>
                  <a:lnTo>
                    <a:pt x="1094244" y="453390"/>
                  </a:lnTo>
                  <a:lnTo>
                    <a:pt x="1191780" y="450850"/>
                  </a:lnTo>
                  <a:lnTo>
                    <a:pt x="1286268" y="444500"/>
                  </a:lnTo>
                  <a:lnTo>
                    <a:pt x="1331976" y="441960"/>
                  </a:lnTo>
                  <a:lnTo>
                    <a:pt x="1376184" y="438150"/>
                  </a:lnTo>
                  <a:lnTo>
                    <a:pt x="1461528" y="429260"/>
                  </a:lnTo>
                  <a:lnTo>
                    <a:pt x="1542300" y="419100"/>
                  </a:lnTo>
                  <a:lnTo>
                    <a:pt x="1580400" y="412750"/>
                  </a:lnTo>
                  <a:lnTo>
                    <a:pt x="1618500" y="406400"/>
                  </a:lnTo>
                  <a:lnTo>
                    <a:pt x="1688604" y="393700"/>
                  </a:lnTo>
                  <a:lnTo>
                    <a:pt x="1720596" y="386080"/>
                  </a:lnTo>
                  <a:lnTo>
                    <a:pt x="1781568" y="370840"/>
                  </a:lnTo>
                  <a:lnTo>
                    <a:pt x="1809000" y="361950"/>
                  </a:lnTo>
                  <a:lnTo>
                    <a:pt x="1834896" y="354330"/>
                  </a:lnTo>
                  <a:lnTo>
                    <a:pt x="1880628" y="336550"/>
                  </a:lnTo>
                  <a:lnTo>
                    <a:pt x="1920252" y="316230"/>
                  </a:lnTo>
                  <a:lnTo>
                    <a:pt x="1946160" y="298450"/>
                  </a:lnTo>
                  <a:lnTo>
                    <a:pt x="1950732" y="294640"/>
                  </a:lnTo>
                  <a:lnTo>
                    <a:pt x="1958352" y="289560"/>
                  </a:lnTo>
                  <a:lnTo>
                    <a:pt x="1964448" y="283210"/>
                  </a:lnTo>
                  <a:lnTo>
                    <a:pt x="1969020" y="276860"/>
                  </a:lnTo>
                  <a:lnTo>
                    <a:pt x="1973897" y="271780"/>
                  </a:lnTo>
                  <a:lnTo>
                    <a:pt x="1975116" y="270497"/>
                  </a:lnTo>
                  <a:lnTo>
                    <a:pt x="1979688" y="264160"/>
                  </a:lnTo>
                  <a:lnTo>
                    <a:pt x="1980196" y="262890"/>
                  </a:lnTo>
                  <a:lnTo>
                    <a:pt x="1982736" y="256540"/>
                  </a:lnTo>
                  <a:lnTo>
                    <a:pt x="1983498" y="255270"/>
                  </a:lnTo>
                  <a:lnTo>
                    <a:pt x="1985784" y="251460"/>
                  </a:lnTo>
                  <a:lnTo>
                    <a:pt x="1987562" y="242570"/>
                  </a:lnTo>
                  <a:lnTo>
                    <a:pt x="1988070" y="240030"/>
                  </a:lnTo>
                  <a:lnTo>
                    <a:pt x="1988578" y="237490"/>
                  </a:lnTo>
                  <a:lnTo>
                    <a:pt x="1989328" y="233680"/>
                  </a:lnTo>
                  <a:lnTo>
                    <a:pt x="1990344" y="228600"/>
                  </a:lnTo>
                  <a:close/>
                </a:path>
                <a:path w="2284729" h="911860">
                  <a:moveTo>
                    <a:pt x="2284476" y="911352"/>
                  </a:moveTo>
                  <a:lnTo>
                    <a:pt x="2261336" y="873252"/>
                  </a:lnTo>
                  <a:lnTo>
                    <a:pt x="2211324" y="790956"/>
                  </a:lnTo>
                  <a:lnTo>
                    <a:pt x="2188768" y="826833"/>
                  </a:lnTo>
                  <a:lnTo>
                    <a:pt x="1645031" y="483412"/>
                  </a:lnTo>
                  <a:lnTo>
                    <a:pt x="1651939" y="472427"/>
                  </a:lnTo>
                  <a:lnTo>
                    <a:pt x="1667256" y="448056"/>
                  </a:lnTo>
                  <a:lnTo>
                    <a:pt x="1527048" y="434327"/>
                  </a:lnTo>
                  <a:lnTo>
                    <a:pt x="1600200" y="554736"/>
                  </a:lnTo>
                  <a:lnTo>
                    <a:pt x="1622767" y="518845"/>
                  </a:lnTo>
                  <a:lnTo>
                    <a:pt x="2166505" y="862266"/>
                  </a:lnTo>
                  <a:lnTo>
                    <a:pt x="2144268" y="897636"/>
                  </a:lnTo>
                  <a:lnTo>
                    <a:pt x="2284476" y="911352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1" name="object 11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85416" y="5308092"/>
              <a:ext cx="7629144" cy="1267967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/>
          <p:nvPr/>
        </p:nvSpPr>
        <p:spPr>
          <a:xfrm>
            <a:off x="2407344" y="5473717"/>
            <a:ext cx="7184390" cy="929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 indent="-2540">
              <a:lnSpc>
                <a:spcPct val="101299"/>
              </a:lnSpc>
              <a:spcBef>
                <a:spcPts val="100"/>
              </a:spcBef>
              <a:tabLst>
                <a:tab pos="6043295" algn="l"/>
              </a:tabLst>
            </a:pPr>
            <a:r>
              <a:rPr dirty="0" sz="1950" b="1">
                <a:solidFill>
                  <a:srgbClr val="FFFFFF"/>
                </a:solidFill>
                <a:latin typeface="Century Gothic"/>
                <a:cs typeface="Century Gothic"/>
              </a:rPr>
              <a:t>PRO</a:t>
            </a:r>
            <a:r>
              <a:rPr dirty="0" sz="1950" spc="5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b="1">
                <a:solidFill>
                  <a:srgbClr val="FFFFFF"/>
                </a:solidFill>
                <a:latin typeface="Century Gothic"/>
                <a:cs typeface="Century Gothic"/>
              </a:rPr>
              <a:t>Tip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:</a:t>
            </a:r>
            <a:r>
              <a:rPr dirty="0" sz="1950" spc="4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While</a:t>
            </a:r>
            <a:r>
              <a:rPr dirty="0" sz="1950" spc="6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writing</a:t>
            </a:r>
            <a:r>
              <a:rPr dirty="0" sz="1950" spc="3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a</a:t>
            </a:r>
            <a:r>
              <a:rPr dirty="0" sz="1950" spc="5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literature</a:t>
            </a:r>
            <a:r>
              <a:rPr dirty="0" sz="1950" spc="2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review</a:t>
            </a:r>
            <a:r>
              <a:rPr dirty="0" sz="1950" spc="5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This</a:t>
            </a:r>
            <a:r>
              <a:rPr dirty="0" sz="1950" spc="6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feature</a:t>
            </a:r>
            <a:r>
              <a:rPr dirty="0" sz="1950" spc="3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spc="-20">
                <a:solidFill>
                  <a:srgbClr val="FFFFFF"/>
                </a:solidFill>
                <a:latin typeface="Century Gothic"/>
                <a:cs typeface="Century Gothic"/>
              </a:rPr>
              <a:t>will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show</a:t>
            </a:r>
            <a:r>
              <a:rPr dirty="0" sz="1950" spc="7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you</a:t>
            </a:r>
            <a:r>
              <a:rPr dirty="0" sz="1950" spc="6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how</a:t>
            </a:r>
            <a:r>
              <a:rPr dirty="0" sz="1950" spc="7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this</a:t>
            </a:r>
            <a:r>
              <a:rPr dirty="0" sz="1950" spc="3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article</a:t>
            </a:r>
            <a:r>
              <a:rPr dirty="0" sz="1950" spc="40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influenced</a:t>
            </a:r>
            <a:r>
              <a:rPr dirty="0" sz="1950" spc="20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future</a:t>
            </a:r>
            <a:r>
              <a:rPr dirty="0" sz="1950" spc="40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spc="-10" i="1">
                <a:solidFill>
                  <a:srgbClr val="FFFFFF"/>
                </a:solidFill>
                <a:latin typeface="Century Gothic"/>
                <a:cs typeface="Century Gothic"/>
              </a:rPr>
              <a:t>work</a:t>
            </a:r>
            <a:r>
              <a:rPr dirty="0" sz="1950" spc="-10">
                <a:solidFill>
                  <a:srgbClr val="FFFFFF"/>
                </a:solidFill>
                <a:latin typeface="Century Gothic"/>
                <a:cs typeface="Century Gothic"/>
              </a:rPr>
              <a:t>.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	It</a:t>
            </a:r>
            <a:r>
              <a:rPr dirty="0" sz="1950" spc="3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will</a:t>
            </a:r>
            <a:r>
              <a:rPr dirty="0" sz="1950" spc="1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spc="-20">
                <a:solidFill>
                  <a:srgbClr val="FFFFFF"/>
                </a:solidFill>
                <a:latin typeface="Century Gothic"/>
                <a:cs typeface="Century Gothic"/>
              </a:rPr>
              <a:t>also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identify</a:t>
            </a:r>
            <a:r>
              <a:rPr dirty="0" sz="1950" spc="2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what</a:t>
            </a:r>
            <a:r>
              <a:rPr dirty="0" sz="1950" spc="6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others</a:t>
            </a:r>
            <a:r>
              <a:rPr dirty="0" sz="1950" spc="4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said</a:t>
            </a:r>
            <a:r>
              <a:rPr dirty="0" sz="1950" spc="7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were</a:t>
            </a:r>
            <a:r>
              <a:rPr dirty="0" sz="1950" spc="6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limitations</a:t>
            </a:r>
            <a:r>
              <a:rPr dirty="0" sz="1950" spc="20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of</a:t>
            </a:r>
            <a:r>
              <a:rPr dirty="0" sz="1950" spc="5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the</a:t>
            </a:r>
            <a:r>
              <a:rPr dirty="0" sz="1950" spc="3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spc="-10" i="1">
                <a:solidFill>
                  <a:srgbClr val="FFFFFF"/>
                </a:solidFill>
                <a:latin typeface="Century Gothic"/>
                <a:cs typeface="Century Gothic"/>
              </a:rPr>
              <a:t>research.</a:t>
            </a:r>
            <a:endParaRPr sz="195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2650"/>
              <a:t>Email</a:t>
            </a:r>
            <a:r>
              <a:rPr dirty="0" sz="2650" spc="-85"/>
              <a:t> </a:t>
            </a:r>
            <a:r>
              <a:rPr dirty="0" sz="2650" spc="-10"/>
              <a:t>Alerts.</a:t>
            </a:r>
            <a:endParaRPr sz="2650"/>
          </a:p>
        </p:txBody>
      </p:sp>
      <p:grpSp>
        <p:nvGrpSpPr>
          <p:cNvPr id="3" name="object 3" descr=""/>
          <p:cNvGrpSpPr/>
          <p:nvPr/>
        </p:nvGrpSpPr>
        <p:grpSpPr>
          <a:xfrm>
            <a:off x="2185416" y="1458467"/>
            <a:ext cx="7812405" cy="5118100"/>
            <a:chOff x="2185416" y="1458467"/>
            <a:chExt cx="7812405" cy="511810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29200" y="1458467"/>
              <a:ext cx="4968239" cy="4713732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03575" y="1685544"/>
              <a:ext cx="1635251" cy="4346448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85416" y="5308092"/>
              <a:ext cx="7629144" cy="1267967"/>
            </a:xfrm>
            <a:prstGeom prst="rect">
              <a:avLst/>
            </a:prstGeom>
          </p:spPr>
        </p:pic>
      </p:grpSp>
      <p:sp>
        <p:nvSpPr>
          <p:cNvPr id="7" name="object 7" descr=""/>
          <p:cNvSpPr txBox="1">
            <a:spLocks noGrp="1"/>
          </p:cNvSpPr>
          <p:nvPr>
            <p:ph type="subTitle" idx="4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ctr" marL="12065" marR="5080" indent="2540">
              <a:lnSpc>
                <a:spcPct val="101299"/>
              </a:lnSpc>
              <a:spcBef>
                <a:spcPts val="100"/>
              </a:spcBef>
            </a:pPr>
            <a:r>
              <a:rPr dirty="0" b="1">
                <a:solidFill>
                  <a:srgbClr val="FFFFFF"/>
                </a:solidFill>
                <a:latin typeface="Century Gothic"/>
                <a:cs typeface="Century Gothic"/>
              </a:rPr>
              <a:t>PRO</a:t>
            </a:r>
            <a:r>
              <a:rPr dirty="0" spc="45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b="1">
                <a:solidFill>
                  <a:srgbClr val="FFFFFF"/>
                </a:solidFill>
                <a:latin typeface="Century Gothic"/>
                <a:cs typeface="Century Gothic"/>
              </a:rPr>
              <a:t>Tip</a:t>
            </a:r>
            <a:r>
              <a:rPr dirty="0">
                <a:solidFill>
                  <a:srgbClr val="FFFFFF"/>
                </a:solidFill>
              </a:rPr>
              <a:t>:</a:t>
            </a:r>
            <a:r>
              <a:rPr dirty="0" spc="4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This</a:t>
            </a:r>
            <a:r>
              <a:rPr dirty="0" spc="6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feature</a:t>
            </a:r>
            <a:r>
              <a:rPr dirty="0" spc="3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is</a:t>
            </a:r>
            <a:r>
              <a:rPr dirty="0" spc="4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perfect</a:t>
            </a:r>
            <a:r>
              <a:rPr dirty="0" spc="35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for</a:t>
            </a:r>
            <a:r>
              <a:rPr dirty="0" spc="40">
                <a:solidFill>
                  <a:srgbClr val="FFFFFF"/>
                </a:solidFill>
              </a:rPr>
              <a:t> </a:t>
            </a:r>
            <a:r>
              <a:rPr dirty="0" i="1">
                <a:solidFill>
                  <a:srgbClr val="FFFFFF"/>
                </a:solidFill>
                <a:latin typeface="Century Gothic"/>
                <a:cs typeface="Century Gothic"/>
              </a:rPr>
              <a:t>keeping</a:t>
            </a:r>
            <a:r>
              <a:rPr dirty="0" spc="2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i="1">
                <a:solidFill>
                  <a:srgbClr val="FFFFFF"/>
                </a:solidFill>
                <a:latin typeface="Century Gothic"/>
                <a:cs typeface="Century Gothic"/>
              </a:rPr>
              <a:t>up</a:t>
            </a:r>
            <a:r>
              <a:rPr dirty="0" spc="5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i="1">
                <a:solidFill>
                  <a:srgbClr val="FFFFFF"/>
                </a:solidFill>
                <a:latin typeface="Century Gothic"/>
                <a:cs typeface="Century Gothic"/>
              </a:rPr>
              <a:t>to</a:t>
            </a:r>
            <a:r>
              <a:rPr dirty="0" spc="2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i="1">
                <a:solidFill>
                  <a:srgbClr val="FFFFFF"/>
                </a:solidFill>
                <a:latin typeface="Century Gothic"/>
                <a:cs typeface="Century Gothic"/>
              </a:rPr>
              <a:t>date</a:t>
            </a:r>
            <a:r>
              <a:rPr dirty="0" spc="20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>
                <a:solidFill>
                  <a:srgbClr val="FFFFFF"/>
                </a:solidFill>
              </a:rPr>
              <a:t>on</a:t>
            </a:r>
            <a:r>
              <a:rPr dirty="0" spc="75">
                <a:solidFill>
                  <a:srgbClr val="FFFFFF"/>
                </a:solidFill>
              </a:rPr>
              <a:t> </a:t>
            </a:r>
            <a:r>
              <a:rPr dirty="0" spc="-50">
                <a:solidFill>
                  <a:srgbClr val="FFFFFF"/>
                </a:solidFill>
              </a:rPr>
              <a:t>a </a:t>
            </a:r>
            <a:r>
              <a:rPr dirty="0">
                <a:solidFill>
                  <a:srgbClr val="FFFFFF"/>
                </a:solidFill>
              </a:rPr>
              <a:t>topic</a:t>
            </a:r>
            <a:r>
              <a:rPr dirty="0" spc="3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of</a:t>
            </a:r>
            <a:r>
              <a:rPr dirty="0" spc="6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interest.</a:t>
            </a:r>
            <a:r>
              <a:rPr dirty="0" spc="3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This</a:t>
            </a:r>
            <a:r>
              <a:rPr dirty="0" spc="95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will</a:t>
            </a:r>
            <a:r>
              <a:rPr dirty="0" spc="45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help</a:t>
            </a:r>
            <a:r>
              <a:rPr dirty="0" spc="2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prevent</a:t>
            </a:r>
            <a:r>
              <a:rPr dirty="0" spc="5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your</a:t>
            </a:r>
            <a:r>
              <a:rPr dirty="0" spc="65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literature</a:t>
            </a:r>
            <a:r>
              <a:rPr dirty="0" spc="25">
                <a:solidFill>
                  <a:srgbClr val="FFFFFF"/>
                </a:solidFill>
              </a:rPr>
              <a:t> </a:t>
            </a:r>
            <a:r>
              <a:rPr dirty="0" spc="-10">
                <a:solidFill>
                  <a:srgbClr val="FFFFFF"/>
                </a:solidFill>
              </a:rPr>
              <a:t>review </a:t>
            </a:r>
            <a:r>
              <a:rPr dirty="0">
                <a:solidFill>
                  <a:srgbClr val="FFFFFF"/>
                </a:solidFill>
              </a:rPr>
              <a:t>from</a:t>
            </a:r>
            <a:r>
              <a:rPr dirty="0" spc="5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falling</a:t>
            </a:r>
            <a:r>
              <a:rPr dirty="0" spc="15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behind</a:t>
            </a:r>
            <a:r>
              <a:rPr dirty="0" spc="55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as</a:t>
            </a:r>
            <a:r>
              <a:rPr dirty="0" spc="5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research</a:t>
            </a:r>
            <a:r>
              <a:rPr dirty="0" spc="65">
                <a:solidFill>
                  <a:srgbClr val="FFFFFF"/>
                </a:solidFill>
              </a:rPr>
              <a:t> </a:t>
            </a:r>
            <a:r>
              <a:rPr dirty="0" spc="-10">
                <a:solidFill>
                  <a:srgbClr val="FFFFFF"/>
                </a:solidFill>
              </a:rPr>
              <a:t>advances.</a:t>
            </a:r>
          </a:p>
        </p:txBody>
      </p:sp>
      <p:sp>
        <p:nvSpPr>
          <p:cNvPr id="8" name="object 8" descr=""/>
          <p:cNvSpPr/>
          <p:nvPr/>
        </p:nvSpPr>
        <p:spPr>
          <a:xfrm>
            <a:off x="2871216" y="2755391"/>
            <a:ext cx="3043555" cy="1985645"/>
          </a:xfrm>
          <a:custGeom>
            <a:avLst/>
            <a:gdLst/>
            <a:ahLst/>
            <a:cxnLst/>
            <a:rect l="l" t="t" r="r" b="b"/>
            <a:pathLst>
              <a:path w="3043554" h="1985645">
                <a:moveTo>
                  <a:pt x="3043415" y="0"/>
                </a:moveTo>
                <a:lnTo>
                  <a:pt x="2907779" y="39624"/>
                </a:lnTo>
                <a:lnTo>
                  <a:pt x="2937027" y="70421"/>
                </a:lnTo>
                <a:lnTo>
                  <a:pt x="1158862" y="1738376"/>
                </a:lnTo>
                <a:lnTo>
                  <a:pt x="1158862" y="1791220"/>
                </a:lnTo>
                <a:lnTo>
                  <a:pt x="1124191" y="1791220"/>
                </a:lnTo>
                <a:lnTo>
                  <a:pt x="1124051" y="1791220"/>
                </a:lnTo>
                <a:lnTo>
                  <a:pt x="1123784" y="1791728"/>
                </a:lnTo>
                <a:lnTo>
                  <a:pt x="1123657" y="1792554"/>
                </a:lnTo>
                <a:lnTo>
                  <a:pt x="1123175" y="1793760"/>
                </a:lnTo>
                <a:lnTo>
                  <a:pt x="1123784" y="1791728"/>
                </a:lnTo>
                <a:lnTo>
                  <a:pt x="1120140" y="1798840"/>
                </a:lnTo>
                <a:lnTo>
                  <a:pt x="1121664" y="1796300"/>
                </a:lnTo>
                <a:lnTo>
                  <a:pt x="1117092" y="1805190"/>
                </a:lnTo>
                <a:lnTo>
                  <a:pt x="1118616" y="1803920"/>
                </a:lnTo>
                <a:lnTo>
                  <a:pt x="1112520" y="1812810"/>
                </a:lnTo>
                <a:lnTo>
                  <a:pt x="1112520" y="1811540"/>
                </a:lnTo>
                <a:lnTo>
                  <a:pt x="1105166" y="1820125"/>
                </a:lnTo>
                <a:lnTo>
                  <a:pt x="1105166" y="1820341"/>
                </a:lnTo>
                <a:lnTo>
                  <a:pt x="1104176" y="1821332"/>
                </a:lnTo>
                <a:lnTo>
                  <a:pt x="1105077" y="1820430"/>
                </a:lnTo>
                <a:lnTo>
                  <a:pt x="1105166" y="1820125"/>
                </a:lnTo>
                <a:lnTo>
                  <a:pt x="1103858" y="1821649"/>
                </a:lnTo>
                <a:lnTo>
                  <a:pt x="1097280" y="1828038"/>
                </a:lnTo>
                <a:lnTo>
                  <a:pt x="1098804" y="1826780"/>
                </a:lnTo>
                <a:lnTo>
                  <a:pt x="1089660" y="1834400"/>
                </a:lnTo>
                <a:lnTo>
                  <a:pt x="1078992" y="1842020"/>
                </a:lnTo>
                <a:lnTo>
                  <a:pt x="1080516" y="1842020"/>
                </a:lnTo>
                <a:lnTo>
                  <a:pt x="1066800" y="1849640"/>
                </a:lnTo>
                <a:lnTo>
                  <a:pt x="1068324" y="1849640"/>
                </a:lnTo>
                <a:lnTo>
                  <a:pt x="1054608" y="1857260"/>
                </a:lnTo>
                <a:lnTo>
                  <a:pt x="1056132" y="1855990"/>
                </a:lnTo>
                <a:lnTo>
                  <a:pt x="1040892" y="1863610"/>
                </a:lnTo>
                <a:lnTo>
                  <a:pt x="1042416" y="1863610"/>
                </a:lnTo>
                <a:lnTo>
                  <a:pt x="1025652" y="1871230"/>
                </a:lnTo>
                <a:lnTo>
                  <a:pt x="1027176" y="1871230"/>
                </a:lnTo>
                <a:lnTo>
                  <a:pt x="1010412" y="1877580"/>
                </a:lnTo>
                <a:lnTo>
                  <a:pt x="993648" y="1885200"/>
                </a:lnTo>
                <a:lnTo>
                  <a:pt x="993648" y="1882660"/>
                </a:lnTo>
                <a:lnTo>
                  <a:pt x="975360" y="1890280"/>
                </a:lnTo>
                <a:lnTo>
                  <a:pt x="975360" y="1889010"/>
                </a:lnTo>
                <a:lnTo>
                  <a:pt x="955548" y="1895360"/>
                </a:lnTo>
                <a:lnTo>
                  <a:pt x="957072" y="1895360"/>
                </a:lnTo>
                <a:lnTo>
                  <a:pt x="935736" y="1901710"/>
                </a:lnTo>
                <a:lnTo>
                  <a:pt x="937260" y="1901710"/>
                </a:lnTo>
                <a:lnTo>
                  <a:pt x="915924" y="1908060"/>
                </a:lnTo>
                <a:lnTo>
                  <a:pt x="893064" y="1911870"/>
                </a:lnTo>
                <a:lnTo>
                  <a:pt x="894575" y="1911870"/>
                </a:lnTo>
                <a:lnTo>
                  <a:pt x="848868" y="1920760"/>
                </a:lnTo>
                <a:lnTo>
                  <a:pt x="824484" y="1925840"/>
                </a:lnTo>
                <a:lnTo>
                  <a:pt x="800100" y="1928380"/>
                </a:lnTo>
                <a:lnTo>
                  <a:pt x="774192" y="1932190"/>
                </a:lnTo>
                <a:lnTo>
                  <a:pt x="775716" y="1932190"/>
                </a:lnTo>
                <a:lnTo>
                  <a:pt x="748284" y="1934730"/>
                </a:lnTo>
                <a:lnTo>
                  <a:pt x="749808" y="1934730"/>
                </a:lnTo>
                <a:lnTo>
                  <a:pt x="694944" y="1939810"/>
                </a:lnTo>
                <a:lnTo>
                  <a:pt x="696468" y="1939810"/>
                </a:lnTo>
                <a:lnTo>
                  <a:pt x="640080" y="1942350"/>
                </a:lnTo>
                <a:lnTo>
                  <a:pt x="527291" y="1942350"/>
                </a:lnTo>
                <a:lnTo>
                  <a:pt x="470916" y="1939810"/>
                </a:lnTo>
                <a:lnTo>
                  <a:pt x="472440" y="1939810"/>
                </a:lnTo>
                <a:lnTo>
                  <a:pt x="417576" y="1934730"/>
                </a:lnTo>
                <a:lnTo>
                  <a:pt x="419100" y="1934730"/>
                </a:lnTo>
                <a:lnTo>
                  <a:pt x="391668" y="1932190"/>
                </a:lnTo>
                <a:lnTo>
                  <a:pt x="393192" y="1932190"/>
                </a:lnTo>
                <a:lnTo>
                  <a:pt x="367284" y="1928380"/>
                </a:lnTo>
                <a:lnTo>
                  <a:pt x="342900" y="1925840"/>
                </a:lnTo>
                <a:lnTo>
                  <a:pt x="318516" y="1920760"/>
                </a:lnTo>
                <a:lnTo>
                  <a:pt x="272783" y="1911870"/>
                </a:lnTo>
                <a:lnTo>
                  <a:pt x="274307" y="1911870"/>
                </a:lnTo>
                <a:lnTo>
                  <a:pt x="251460" y="1908060"/>
                </a:lnTo>
                <a:lnTo>
                  <a:pt x="231648" y="1901710"/>
                </a:lnTo>
                <a:lnTo>
                  <a:pt x="210299" y="1895360"/>
                </a:lnTo>
                <a:lnTo>
                  <a:pt x="211836" y="1895360"/>
                </a:lnTo>
                <a:lnTo>
                  <a:pt x="195986" y="1890280"/>
                </a:lnTo>
                <a:lnTo>
                  <a:pt x="192024" y="1889010"/>
                </a:lnTo>
                <a:lnTo>
                  <a:pt x="192024" y="1890280"/>
                </a:lnTo>
                <a:lnTo>
                  <a:pt x="179832" y="1885200"/>
                </a:lnTo>
                <a:lnTo>
                  <a:pt x="173736" y="1882660"/>
                </a:lnTo>
                <a:lnTo>
                  <a:pt x="173736" y="1885200"/>
                </a:lnTo>
                <a:lnTo>
                  <a:pt x="156972" y="1877580"/>
                </a:lnTo>
                <a:lnTo>
                  <a:pt x="140208" y="1871230"/>
                </a:lnTo>
                <a:lnTo>
                  <a:pt x="141732" y="1871230"/>
                </a:lnTo>
                <a:lnTo>
                  <a:pt x="124968" y="1863610"/>
                </a:lnTo>
                <a:lnTo>
                  <a:pt x="126492" y="1863610"/>
                </a:lnTo>
                <a:lnTo>
                  <a:pt x="113792" y="1857260"/>
                </a:lnTo>
                <a:lnTo>
                  <a:pt x="111252" y="1855990"/>
                </a:lnTo>
                <a:lnTo>
                  <a:pt x="112776" y="1857260"/>
                </a:lnTo>
                <a:lnTo>
                  <a:pt x="99060" y="1849640"/>
                </a:lnTo>
                <a:lnTo>
                  <a:pt x="100584" y="1849640"/>
                </a:lnTo>
                <a:lnTo>
                  <a:pt x="88392" y="1842020"/>
                </a:lnTo>
                <a:lnTo>
                  <a:pt x="77724" y="1834400"/>
                </a:lnTo>
                <a:lnTo>
                  <a:pt x="68580" y="1826780"/>
                </a:lnTo>
                <a:lnTo>
                  <a:pt x="70091" y="1828038"/>
                </a:lnTo>
                <a:lnTo>
                  <a:pt x="68795" y="1826780"/>
                </a:lnTo>
                <a:lnTo>
                  <a:pt x="63563" y="1821700"/>
                </a:lnTo>
                <a:lnTo>
                  <a:pt x="61391" y="1819160"/>
                </a:lnTo>
                <a:lnTo>
                  <a:pt x="55943" y="1812810"/>
                </a:lnTo>
                <a:lnTo>
                  <a:pt x="54864" y="1811540"/>
                </a:lnTo>
                <a:lnTo>
                  <a:pt x="54864" y="1812810"/>
                </a:lnTo>
                <a:lnTo>
                  <a:pt x="48768" y="1803920"/>
                </a:lnTo>
                <a:lnTo>
                  <a:pt x="50292" y="1805190"/>
                </a:lnTo>
                <a:lnTo>
                  <a:pt x="49631" y="1803920"/>
                </a:lnTo>
                <a:lnTo>
                  <a:pt x="45707" y="1796300"/>
                </a:lnTo>
                <a:lnTo>
                  <a:pt x="47244" y="1798840"/>
                </a:lnTo>
                <a:lnTo>
                  <a:pt x="45935" y="1796300"/>
                </a:lnTo>
                <a:lnTo>
                  <a:pt x="44627" y="1793760"/>
                </a:lnTo>
                <a:lnTo>
                  <a:pt x="44005" y="1792554"/>
                </a:lnTo>
                <a:lnTo>
                  <a:pt x="43891" y="1791728"/>
                </a:lnTo>
                <a:lnTo>
                  <a:pt x="43815" y="1791220"/>
                </a:lnTo>
                <a:lnTo>
                  <a:pt x="43624" y="1789950"/>
                </a:lnTo>
                <a:lnTo>
                  <a:pt x="43243" y="1787410"/>
                </a:lnTo>
                <a:lnTo>
                  <a:pt x="42672" y="1783600"/>
                </a:lnTo>
                <a:lnTo>
                  <a:pt x="42672" y="1787410"/>
                </a:lnTo>
                <a:lnTo>
                  <a:pt x="41821" y="1781060"/>
                </a:lnTo>
                <a:lnTo>
                  <a:pt x="41503" y="1778660"/>
                </a:lnTo>
                <a:lnTo>
                  <a:pt x="41478" y="1778520"/>
                </a:lnTo>
                <a:lnTo>
                  <a:pt x="41148" y="1775980"/>
                </a:lnTo>
                <a:lnTo>
                  <a:pt x="41529" y="1778520"/>
                </a:lnTo>
                <a:lnTo>
                  <a:pt x="41910" y="1775980"/>
                </a:lnTo>
                <a:lnTo>
                  <a:pt x="42291" y="1773440"/>
                </a:lnTo>
                <a:lnTo>
                  <a:pt x="42672" y="1770900"/>
                </a:lnTo>
                <a:lnTo>
                  <a:pt x="41148" y="1773440"/>
                </a:lnTo>
                <a:lnTo>
                  <a:pt x="43319" y="1767090"/>
                </a:lnTo>
                <a:lnTo>
                  <a:pt x="44183" y="1764550"/>
                </a:lnTo>
                <a:lnTo>
                  <a:pt x="42672" y="1767090"/>
                </a:lnTo>
                <a:lnTo>
                  <a:pt x="46583" y="1759470"/>
                </a:lnTo>
                <a:lnTo>
                  <a:pt x="47244" y="1758200"/>
                </a:lnTo>
                <a:lnTo>
                  <a:pt x="45707" y="1759470"/>
                </a:lnTo>
                <a:lnTo>
                  <a:pt x="48983" y="1753120"/>
                </a:lnTo>
                <a:lnTo>
                  <a:pt x="49631" y="1751850"/>
                </a:lnTo>
                <a:lnTo>
                  <a:pt x="48768" y="1753120"/>
                </a:lnTo>
                <a:lnTo>
                  <a:pt x="50292" y="1750580"/>
                </a:lnTo>
                <a:lnTo>
                  <a:pt x="49631" y="1751850"/>
                </a:lnTo>
                <a:lnTo>
                  <a:pt x="50507" y="1750580"/>
                </a:lnTo>
                <a:lnTo>
                  <a:pt x="54864" y="1744230"/>
                </a:lnTo>
                <a:lnTo>
                  <a:pt x="54864" y="1745500"/>
                </a:lnTo>
                <a:lnTo>
                  <a:pt x="55943" y="1744230"/>
                </a:lnTo>
                <a:lnTo>
                  <a:pt x="61391" y="1737880"/>
                </a:lnTo>
                <a:lnTo>
                  <a:pt x="63449" y="1735455"/>
                </a:lnTo>
                <a:lnTo>
                  <a:pt x="100584" y="1707400"/>
                </a:lnTo>
                <a:lnTo>
                  <a:pt x="99060" y="1707400"/>
                </a:lnTo>
                <a:lnTo>
                  <a:pt x="112776" y="1699780"/>
                </a:lnTo>
                <a:lnTo>
                  <a:pt x="111252" y="1702320"/>
                </a:lnTo>
                <a:lnTo>
                  <a:pt x="116332" y="1699780"/>
                </a:lnTo>
                <a:lnTo>
                  <a:pt x="126492" y="1694700"/>
                </a:lnTo>
                <a:lnTo>
                  <a:pt x="124968" y="1694700"/>
                </a:lnTo>
                <a:lnTo>
                  <a:pt x="141732" y="1687080"/>
                </a:lnTo>
                <a:lnTo>
                  <a:pt x="140208" y="1687080"/>
                </a:lnTo>
                <a:lnTo>
                  <a:pt x="156972" y="1680730"/>
                </a:lnTo>
                <a:lnTo>
                  <a:pt x="173736" y="1673110"/>
                </a:lnTo>
                <a:lnTo>
                  <a:pt x="173736" y="1674380"/>
                </a:lnTo>
                <a:lnTo>
                  <a:pt x="176784" y="1673110"/>
                </a:lnTo>
                <a:lnTo>
                  <a:pt x="192024" y="1666760"/>
                </a:lnTo>
                <a:lnTo>
                  <a:pt x="192024" y="1668030"/>
                </a:lnTo>
                <a:lnTo>
                  <a:pt x="195326" y="1666760"/>
                </a:lnTo>
                <a:lnTo>
                  <a:pt x="211836" y="1660410"/>
                </a:lnTo>
                <a:lnTo>
                  <a:pt x="210299" y="1661680"/>
                </a:lnTo>
                <a:lnTo>
                  <a:pt x="215646" y="1660410"/>
                </a:lnTo>
                <a:lnTo>
                  <a:pt x="231648" y="1656600"/>
                </a:lnTo>
                <a:lnTo>
                  <a:pt x="251460" y="1650250"/>
                </a:lnTo>
                <a:lnTo>
                  <a:pt x="274307" y="1645170"/>
                </a:lnTo>
                <a:lnTo>
                  <a:pt x="272783" y="1645170"/>
                </a:lnTo>
                <a:lnTo>
                  <a:pt x="318516" y="1636280"/>
                </a:lnTo>
                <a:lnTo>
                  <a:pt x="342900" y="1631200"/>
                </a:lnTo>
                <a:lnTo>
                  <a:pt x="393192" y="1626120"/>
                </a:lnTo>
                <a:lnTo>
                  <a:pt x="391668" y="1626120"/>
                </a:lnTo>
                <a:lnTo>
                  <a:pt x="420700" y="1622082"/>
                </a:lnTo>
                <a:lnTo>
                  <a:pt x="524154" y="1614906"/>
                </a:lnTo>
                <a:lnTo>
                  <a:pt x="524979" y="1614855"/>
                </a:lnTo>
                <a:lnTo>
                  <a:pt x="527913" y="1614639"/>
                </a:lnTo>
                <a:lnTo>
                  <a:pt x="583692" y="1613420"/>
                </a:lnTo>
                <a:lnTo>
                  <a:pt x="635177" y="1614639"/>
                </a:lnTo>
                <a:lnTo>
                  <a:pt x="639343" y="1614639"/>
                </a:lnTo>
                <a:lnTo>
                  <a:pt x="639775" y="1614678"/>
                </a:lnTo>
                <a:lnTo>
                  <a:pt x="746582" y="1622082"/>
                </a:lnTo>
                <a:lnTo>
                  <a:pt x="775716" y="1626120"/>
                </a:lnTo>
                <a:lnTo>
                  <a:pt x="774192" y="1626120"/>
                </a:lnTo>
                <a:lnTo>
                  <a:pt x="824484" y="1631200"/>
                </a:lnTo>
                <a:lnTo>
                  <a:pt x="848868" y="1636280"/>
                </a:lnTo>
                <a:lnTo>
                  <a:pt x="894575" y="1645170"/>
                </a:lnTo>
                <a:lnTo>
                  <a:pt x="893064" y="1645170"/>
                </a:lnTo>
                <a:lnTo>
                  <a:pt x="915924" y="1650250"/>
                </a:lnTo>
                <a:lnTo>
                  <a:pt x="937260" y="1656600"/>
                </a:lnTo>
                <a:lnTo>
                  <a:pt x="935736" y="1656600"/>
                </a:lnTo>
                <a:lnTo>
                  <a:pt x="957072" y="1661680"/>
                </a:lnTo>
                <a:lnTo>
                  <a:pt x="955548" y="1660410"/>
                </a:lnTo>
                <a:lnTo>
                  <a:pt x="975360" y="1668030"/>
                </a:lnTo>
                <a:lnTo>
                  <a:pt x="975360" y="1666760"/>
                </a:lnTo>
                <a:lnTo>
                  <a:pt x="993648" y="1674380"/>
                </a:lnTo>
                <a:lnTo>
                  <a:pt x="993648" y="1673110"/>
                </a:lnTo>
                <a:lnTo>
                  <a:pt x="1010412" y="1680730"/>
                </a:lnTo>
                <a:lnTo>
                  <a:pt x="1027176" y="1687080"/>
                </a:lnTo>
                <a:lnTo>
                  <a:pt x="1025652" y="1687080"/>
                </a:lnTo>
                <a:lnTo>
                  <a:pt x="1042416" y="1694700"/>
                </a:lnTo>
                <a:lnTo>
                  <a:pt x="1040892" y="1694700"/>
                </a:lnTo>
                <a:lnTo>
                  <a:pt x="1056132" y="1702320"/>
                </a:lnTo>
                <a:lnTo>
                  <a:pt x="1054608" y="1699780"/>
                </a:lnTo>
                <a:lnTo>
                  <a:pt x="1068324" y="1707400"/>
                </a:lnTo>
                <a:lnTo>
                  <a:pt x="1066800" y="1707400"/>
                </a:lnTo>
                <a:lnTo>
                  <a:pt x="1080516" y="1715020"/>
                </a:lnTo>
                <a:lnTo>
                  <a:pt x="1078992" y="1715020"/>
                </a:lnTo>
                <a:lnTo>
                  <a:pt x="1089660" y="1722640"/>
                </a:lnTo>
                <a:lnTo>
                  <a:pt x="1097280" y="1728990"/>
                </a:lnTo>
                <a:lnTo>
                  <a:pt x="1103845" y="1735391"/>
                </a:lnTo>
                <a:lnTo>
                  <a:pt x="1112520" y="1745500"/>
                </a:lnTo>
                <a:lnTo>
                  <a:pt x="1112520" y="1744230"/>
                </a:lnTo>
                <a:lnTo>
                  <a:pt x="1117739" y="1751850"/>
                </a:lnTo>
                <a:lnTo>
                  <a:pt x="1117092" y="1750580"/>
                </a:lnTo>
                <a:lnTo>
                  <a:pt x="1118616" y="1753120"/>
                </a:lnTo>
                <a:lnTo>
                  <a:pt x="1117739" y="1751850"/>
                </a:lnTo>
                <a:lnTo>
                  <a:pt x="1121664" y="1759470"/>
                </a:lnTo>
                <a:lnTo>
                  <a:pt x="1120140" y="1758200"/>
                </a:lnTo>
                <a:lnTo>
                  <a:pt x="1124712" y="1767090"/>
                </a:lnTo>
                <a:lnTo>
                  <a:pt x="1123175" y="1764550"/>
                </a:lnTo>
                <a:lnTo>
                  <a:pt x="1126236" y="1773440"/>
                </a:lnTo>
                <a:lnTo>
                  <a:pt x="1124712" y="1770900"/>
                </a:lnTo>
                <a:lnTo>
                  <a:pt x="1125474" y="1775980"/>
                </a:lnTo>
                <a:lnTo>
                  <a:pt x="1126236" y="1775980"/>
                </a:lnTo>
                <a:lnTo>
                  <a:pt x="1144384" y="1775980"/>
                </a:lnTo>
                <a:lnTo>
                  <a:pt x="1146797" y="1778520"/>
                </a:lnTo>
                <a:lnTo>
                  <a:pt x="1126236" y="1778520"/>
                </a:lnTo>
                <a:lnTo>
                  <a:pt x="1125893" y="1778520"/>
                </a:lnTo>
                <a:lnTo>
                  <a:pt x="1126236" y="1775980"/>
                </a:lnTo>
                <a:lnTo>
                  <a:pt x="1125867" y="1778660"/>
                </a:lnTo>
                <a:lnTo>
                  <a:pt x="1124712" y="1787410"/>
                </a:lnTo>
                <a:lnTo>
                  <a:pt x="1126236" y="1783600"/>
                </a:lnTo>
                <a:lnTo>
                  <a:pt x="1124331" y="1789950"/>
                </a:lnTo>
                <a:lnTo>
                  <a:pt x="1124712" y="1789950"/>
                </a:lnTo>
                <a:lnTo>
                  <a:pt x="1157655" y="1789950"/>
                </a:lnTo>
                <a:lnTo>
                  <a:pt x="1158862" y="1791220"/>
                </a:lnTo>
                <a:lnTo>
                  <a:pt x="1158862" y="1738376"/>
                </a:lnTo>
                <a:lnTo>
                  <a:pt x="1158278" y="1738922"/>
                </a:lnTo>
                <a:lnTo>
                  <a:pt x="1157732" y="1737880"/>
                </a:lnTo>
                <a:lnTo>
                  <a:pt x="1153668" y="1730260"/>
                </a:lnTo>
                <a:lnTo>
                  <a:pt x="1146048" y="1720100"/>
                </a:lnTo>
                <a:lnTo>
                  <a:pt x="1136904" y="1708670"/>
                </a:lnTo>
                <a:lnTo>
                  <a:pt x="1127569" y="1699780"/>
                </a:lnTo>
                <a:lnTo>
                  <a:pt x="1126236" y="1698510"/>
                </a:lnTo>
                <a:lnTo>
                  <a:pt x="1115568" y="1689620"/>
                </a:lnTo>
                <a:lnTo>
                  <a:pt x="1103376" y="1680730"/>
                </a:lnTo>
                <a:lnTo>
                  <a:pt x="1089660" y="1673110"/>
                </a:lnTo>
                <a:lnTo>
                  <a:pt x="1078763" y="1666760"/>
                </a:lnTo>
                <a:lnTo>
                  <a:pt x="1074420" y="1664220"/>
                </a:lnTo>
                <a:lnTo>
                  <a:pt x="1066800" y="1660410"/>
                </a:lnTo>
                <a:lnTo>
                  <a:pt x="1043940" y="1648980"/>
                </a:lnTo>
                <a:lnTo>
                  <a:pt x="1025652" y="1641360"/>
                </a:lnTo>
                <a:lnTo>
                  <a:pt x="1007364" y="1635010"/>
                </a:lnTo>
                <a:lnTo>
                  <a:pt x="989076" y="1627390"/>
                </a:lnTo>
                <a:lnTo>
                  <a:pt x="967740" y="1621040"/>
                </a:lnTo>
                <a:lnTo>
                  <a:pt x="959485" y="1618386"/>
                </a:lnTo>
                <a:lnTo>
                  <a:pt x="947762" y="1614639"/>
                </a:lnTo>
                <a:lnTo>
                  <a:pt x="947623" y="1614639"/>
                </a:lnTo>
                <a:lnTo>
                  <a:pt x="940308" y="1613420"/>
                </a:lnTo>
                <a:lnTo>
                  <a:pt x="937056" y="1612874"/>
                </a:lnTo>
                <a:lnTo>
                  <a:pt x="925068" y="1610880"/>
                </a:lnTo>
                <a:lnTo>
                  <a:pt x="903732" y="1604530"/>
                </a:lnTo>
                <a:lnTo>
                  <a:pt x="879348" y="1599450"/>
                </a:lnTo>
                <a:lnTo>
                  <a:pt x="856475" y="1594370"/>
                </a:lnTo>
                <a:lnTo>
                  <a:pt x="830580" y="1590560"/>
                </a:lnTo>
                <a:lnTo>
                  <a:pt x="806183" y="1588020"/>
                </a:lnTo>
                <a:lnTo>
                  <a:pt x="780275" y="1582940"/>
                </a:lnTo>
                <a:lnTo>
                  <a:pt x="752856" y="1581670"/>
                </a:lnTo>
                <a:lnTo>
                  <a:pt x="697992" y="1575320"/>
                </a:lnTo>
                <a:lnTo>
                  <a:pt x="583692" y="1572780"/>
                </a:lnTo>
                <a:lnTo>
                  <a:pt x="469392" y="1575320"/>
                </a:lnTo>
                <a:lnTo>
                  <a:pt x="414528" y="1581670"/>
                </a:lnTo>
                <a:lnTo>
                  <a:pt x="387083" y="1582940"/>
                </a:lnTo>
                <a:lnTo>
                  <a:pt x="361175" y="1588020"/>
                </a:lnTo>
                <a:lnTo>
                  <a:pt x="336791" y="1590560"/>
                </a:lnTo>
                <a:lnTo>
                  <a:pt x="310883" y="1594370"/>
                </a:lnTo>
                <a:lnTo>
                  <a:pt x="288036" y="1599450"/>
                </a:lnTo>
                <a:lnTo>
                  <a:pt x="263652" y="1604530"/>
                </a:lnTo>
                <a:lnTo>
                  <a:pt x="242316" y="1610880"/>
                </a:lnTo>
                <a:lnTo>
                  <a:pt x="219748" y="1614639"/>
                </a:lnTo>
                <a:lnTo>
                  <a:pt x="219608" y="1614639"/>
                </a:lnTo>
                <a:lnTo>
                  <a:pt x="199644" y="1621040"/>
                </a:lnTo>
                <a:lnTo>
                  <a:pt x="178308" y="1627390"/>
                </a:lnTo>
                <a:lnTo>
                  <a:pt x="160007" y="1635010"/>
                </a:lnTo>
                <a:lnTo>
                  <a:pt x="141732" y="1641360"/>
                </a:lnTo>
                <a:lnTo>
                  <a:pt x="123444" y="1648980"/>
                </a:lnTo>
                <a:lnTo>
                  <a:pt x="92964" y="1664220"/>
                </a:lnTo>
                <a:lnTo>
                  <a:pt x="77724" y="1673110"/>
                </a:lnTo>
                <a:lnTo>
                  <a:pt x="64008" y="1680730"/>
                </a:lnTo>
                <a:lnTo>
                  <a:pt x="62306" y="1681975"/>
                </a:lnTo>
                <a:lnTo>
                  <a:pt x="62306" y="1736572"/>
                </a:lnTo>
                <a:lnTo>
                  <a:pt x="61836" y="1737144"/>
                </a:lnTo>
                <a:lnTo>
                  <a:pt x="60960" y="1737880"/>
                </a:lnTo>
                <a:lnTo>
                  <a:pt x="62306" y="1736572"/>
                </a:lnTo>
                <a:lnTo>
                  <a:pt x="62306" y="1681975"/>
                </a:lnTo>
                <a:lnTo>
                  <a:pt x="30480" y="1708670"/>
                </a:lnTo>
                <a:lnTo>
                  <a:pt x="7607" y="1741690"/>
                </a:lnTo>
                <a:lnTo>
                  <a:pt x="0" y="1765820"/>
                </a:lnTo>
                <a:lnTo>
                  <a:pt x="114" y="1791728"/>
                </a:lnTo>
                <a:lnTo>
                  <a:pt x="21336" y="1836940"/>
                </a:lnTo>
                <a:lnTo>
                  <a:pt x="64008" y="1877580"/>
                </a:lnTo>
                <a:lnTo>
                  <a:pt x="77724" y="1885200"/>
                </a:lnTo>
                <a:lnTo>
                  <a:pt x="92964" y="1894090"/>
                </a:lnTo>
                <a:lnTo>
                  <a:pt x="123444" y="1909330"/>
                </a:lnTo>
                <a:lnTo>
                  <a:pt x="141732" y="1916950"/>
                </a:lnTo>
                <a:lnTo>
                  <a:pt x="160007" y="1923300"/>
                </a:lnTo>
                <a:lnTo>
                  <a:pt x="178308" y="1930920"/>
                </a:lnTo>
                <a:lnTo>
                  <a:pt x="199644" y="1936000"/>
                </a:lnTo>
                <a:lnTo>
                  <a:pt x="219456" y="1942350"/>
                </a:lnTo>
                <a:lnTo>
                  <a:pt x="242316" y="1947430"/>
                </a:lnTo>
                <a:lnTo>
                  <a:pt x="263652" y="1953780"/>
                </a:lnTo>
                <a:lnTo>
                  <a:pt x="288036" y="1957590"/>
                </a:lnTo>
                <a:lnTo>
                  <a:pt x="310883" y="1962670"/>
                </a:lnTo>
                <a:lnTo>
                  <a:pt x="361175" y="1970290"/>
                </a:lnTo>
                <a:lnTo>
                  <a:pt x="469392" y="1980450"/>
                </a:lnTo>
                <a:lnTo>
                  <a:pt x="525780" y="1984260"/>
                </a:lnTo>
                <a:lnTo>
                  <a:pt x="583692" y="1985530"/>
                </a:lnTo>
                <a:lnTo>
                  <a:pt x="641591" y="1984260"/>
                </a:lnTo>
                <a:lnTo>
                  <a:pt x="697992" y="1980450"/>
                </a:lnTo>
                <a:lnTo>
                  <a:pt x="806183" y="1970290"/>
                </a:lnTo>
                <a:lnTo>
                  <a:pt x="856475" y="1962670"/>
                </a:lnTo>
                <a:lnTo>
                  <a:pt x="879348" y="1957590"/>
                </a:lnTo>
                <a:lnTo>
                  <a:pt x="903732" y="1953780"/>
                </a:lnTo>
                <a:lnTo>
                  <a:pt x="925068" y="1947430"/>
                </a:lnTo>
                <a:lnTo>
                  <a:pt x="947928" y="1942350"/>
                </a:lnTo>
                <a:lnTo>
                  <a:pt x="967740" y="1936000"/>
                </a:lnTo>
                <a:lnTo>
                  <a:pt x="989076" y="1930920"/>
                </a:lnTo>
                <a:lnTo>
                  <a:pt x="1007364" y="1923300"/>
                </a:lnTo>
                <a:lnTo>
                  <a:pt x="1025652" y="1916950"/>
                </a:lnTo>
                <a:lnTo>
                  <a:pt x="1043940" y="1909330"/>
                </a:lnTo>
                <a:lnTo>
                  <a:pt x="1074420" y="1894090"/>
                </a:lnTo>
                <a:lnTo>
                  <a:pt x="1080947" y="1890280"/>
                </a:lnTo>
                <a:lnTo>
                  <a:pt x="1089660" y="1885200"/>
                </a:lnTo>
                <a:lnTo>
                  <a:pt x="1103376" y="1877580"/>
                </a:lnTo>
                <a:lnTo>
                  <a:pt x="1126236" y="1858530"/>
                </a:lnTo>
                <a:lnTo>
                  <a:pt x="1127569" y="1857260"/>
                </a:lnTo>
                <a:lnTo>
                  <a:pt x="1136904" y="1848370"/>
                </a:lnTo>
                <a:lnTo>
                  <a:pt x="1146048" y="1836940"/>
                </a:lnTo>
                <a:lnTo>
                  <a:pt x="1153668" y="1826780"/>
                </a:lnTo>
                <a:lnTo>
                  <a:pt x="1158240" y="1819160"/>
                </a:lnTo>
                <a:lnTo>
                  <a:pt x="1159764" y="1816620"/>
                </a:lnTo>
                <a:lnTo>
                  <a:pt x="1161135" y="1812810"/>
                </a:lnTo>
                <a:lnTo>
                  <a:pt x="1164336" y="1803920"/>
                </a:lnTo>
                <a:lnTo>
                  <a:pt x="1166164" y="1796300"/>
                </a:lnTo>
                <a:lnTo>
                  <a:pt x="1166774" y="1793760"/>
                </a:lnTo>
                <a:lnTo>
                  <a:pt x="1167384" y="1791220"/>
                </a:lnTo>
                <a:lnTo>
                  <a:pt x="1163980" y="1791220"/>
                </a:lnTo>
                <a:lnTo>
                  <a:pt x="1165326" y="1789950"/>
                </a:lnTo>
                <a:lnTo>
                  <a:pt x="1167384" y="1789950"/>
                </a:lnTo>
                <a:lnTo>
                  <a:pt x="1167384" y="1788033"/>
                </a:lnTo>
                <a:lnTo>
                  <a:pt x="2965983" y="100901"/>
                </a:lnTo>
                <a:lnTo>
                  <a:pt x="2994647" y="131076"/>
                </a:lnTo>
                <a:lnTo>
                  <a:pt x="3022435" y="56400"/>
                </a:lnTo>
                <a:lnTo>
                  <a:pt x="304341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64408" y="1056131"/>
            <a:ext cx="6554723" cy="5658612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401816" y="3260868"/>
            <a:ext cx="1534795" cy="770890"/>
          </a:xfrm>
          <a:prstGeom prst="rect">
            <a:avLst/>
          </a:prstGeom>
        </p:spPr>
        <p:txBody>
          <a:bodyPr wrap="square" lIns="0" tIns="73660" rIns="0" bIns="0" rtlCol="0" vert="horz">
            <a:spAutoFit/>
          </a:bodyPr>
          <a:lstStyle/>
          <a:p>
            <a:pPr marL="12700" marR="5080">
              <a:lnSpc>
                <a:spcPts val="2700"/>
              </a:lnSpc>
              <a:spcBef>
                <a:spcPts val="580"/>
              </a:spcBef>
            </a:pPr>
            <a:r>
              <a:rPr dirty="0" sz="2650" b="1">
                <a:solidFill>
                  <a:srgbClr val="364B80"/>
                </a:solidFill>
                <a:latin typeface="Century Gothic"/>
                <a:cs typeface="Century Gothic"/>
              </a:rPr>
              <a:t>Adding</a:t>
            </a:r>
            <a:r>
              <a:rPr dirty="0" sz="2650" spc="-114" b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2650" spc="-50" b="1">
                <a:solidFill>
                  <a:srgbClr val="364B80"/>
                </a:solidFill>
                <a:latin typeface="Century Gothic"/>
                <a:cs typeface="Century Gothic"/>
              </a:rPr>
              <a:t>a </a:t>
            </a: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Library.</a:t>
            </a:r>
            <a:endParaRPr sz="2650">
              <a:latin typeface="Century Gothic"/>
              <a:cs typeface="Century Gothic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458977" y="1198918"/>
            <a:ext cx="6015355" cy="1188720"/>
          </a:xfrm>
          <a:prstGeom prst="rect">
            <a:avLst/>
          </a:prstGeom>
        </p:spPr>
        <p:txBody>
          <a:bodyPr wrap="square" lIns="0" tIns="26034" rIns="0" bIns="0" rtlCol="0" vert="horz">
            <a:spAutoFit/>
          </a:bodyPr>
          <a:lstStyle/>
          <a:p>
            <a:pPr marL="263525" marR="5080" indent="-251460">
              <a:lnSpc>
                <a:spcPct val="96700"/>
              </a:lnSpc>
              <a:spcBef>
                <a:spcPts val="204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Not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finding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an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article,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but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your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university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has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access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it?</a:t>
            </a:r>
            <a:r>
              <a:rPr dirty="0" sz="1950" spc="1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</a:t>
            </a:r>
            <a:r>
              <a:rPr dirty="0" sz="1950" spc="7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can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search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your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University’s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library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by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adding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it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your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profile!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Start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with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endParaRPr sz="1950">
              <a:latin typeface="Century Gothic"/>
              <a:cs typeface="Century Gothic"/>
            </a:endParaRPr>
          </a:p>
          <a:p>
            <a:pPr marL="1017905">
              <a:lnSpc>
                <a:spcPts val="2255"/>
              </a:lnSpc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icon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on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homepage.</a:t>
            </a:r>
            <a:endParaRPr sz="1950">
              <a:latin typeface="Century Gothic"/>
              <a:cs typeface="Century Gothic"/>
            </a:endParaRPr>
          </a:p>
        </p:txBody>
      </p:sp>
      <p:grpSp>
        <p:nvGrpSpPr>
          <p:cNvPr id="5" name="object 5" descr=""/>
          <p:cNvGrpSpPr/>
          <p:nvPr/>
        </p:nvGrpSpPr>
        <p:grpSpPr>
          <a:xfrm>
            <a:off x="3877055" y="2075688"/>
            <a:ext cx="6181725" cy="4639310"/>
            <a:chOff x="3877055" y="2075688"/>
            <a:chExt cx="6181725" cy="4639310"/>
          </a:xfrm>
        </p:grpSpPr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01083" y="2880359"/>
              <a:ext cx="4212335" cy="1126235"/>
            </a:xfrm>
            <a:prstGeom prst="rect">
              <a:avLst/>
            </a:prstGeom>
          </p:spPr>
        </p:pic>
        <p:sp>
          <p:nvSpPr>
            <p:cNvPr id="7" name="object 7" descr=""/>
            <p:cNvSpPr/>
            <p:nvPr/>
          </p:nvSpPr>
          <p:spPr>
            <a:xfrm>
              <a:off x="4058411" y="2837688"/>
              <a:ext cx="4297680" cy="1210310"/>
            </a:xfrm>
            <a:custGeom>
              <a:avLst/>
              <a:gdLst/>
              <a:ahLst/>
              <a:cxnLst/>
              <a:rect l="l" t="t" r="r" b="b"/>
              <a:pathLst>
                <a:path w="4297680" h="1210310">
                  <a:moveTo>
                    <a:pt x="4276344" y="1210056"/>
                  </a:moveTo>
                  <a:lnTo>
                    <a:pt x="21336" y="1210056"/>
                  </a:lnTo>
                  <a:lnTo>
                    <a:pt x="13501" y="1208436"/>
                  </a:lnTo>
                  <a:lnTo>
                    <a:pt x="6667" y="1203960"/>
                  </a:lnTo>
                  <a:lnTo>
                    <a:pt x="1833" y="1197197"/>
                  </a:lnTo>
                  <a:lnTo>
                    <a:pt x="0" y="1188720"/>
                  </a:lnTo>
                  <a:lnTo>
                    <a:pt x="0" y="21336"/>
                  </a:lnTo>
                  <a:lnTo>
                    <a:pt x="1833" y="12858"/>
                  </a:lnTo>
                  <a:lnTo>
                    <a:pt x="6667" y="6096"/>
                  </a:lnTo>
                  <a:lnTo>
                    <a:pt x="13501" y="1619"/>
                  </a:lnTo>
                  <a:lnTo>
                    <a:pt x="21336" y="0"/>
                  </a:lnTo>
                  <a:lnTo>
                    <a:pt x="4276344" y="0"/>
                  </a:lnTo>
                  <a:lnTo>
                    <a:pt x="4284821" y="1619"/>
                  </a:lnTo>
                  <a:lnTo>
                    <a:pt x="4291584" y="6096"/>
                  </a:lnTo>
                  <a:lnTo>
                    <a:pt x="4296060" y="12858"/>
                  </a:lnTo>
                  <a:lnTo>
                    <a:pt x="4297680" y="21336"/>
                  </a:lnTo>
                  <a:lnTo>
                    <a:pt x="42672" y="21336"/>
                  </a:lnTo>
                  <a:lnTo>
                    <a:pt x="21336" y="42672"/>
                  </a:lnTo>
                  <a:lnTo>
                    <a:pt x="42672" y="42672"/>
                  </a:lnTo>
                  <a:lnTo>
                    <a:pt x="42672" y="1168908"/>
                  </a:lnTo>
                  <a:lnTo>
                    <a:pt x="21336" y="1168908"/>
                  </a:lnTo>
                  <a:lnTo>
                    <a:pt x="42672" y="1188720"/>
                  </a:lnTo>
                  <a:lnTo>
                    <a:pt x="4297680" y="1188720"/>
                  </a:lnTo>
                  <a:lnTo>
                    <a:pt x="4296060" y="1197197"/>
                  </a:lnTo>
                  <a:lnTo>
                    <a:pt x="4291584" y="1203960"/>
                  </a:lnTo>
                  <a:lnTo>
                    <a:pt x="4284821" y="1208436"/>
                  </a:lnTo>
                  <a:lnTo>
                    <a:pt x="4276344" y="1210056"/>
                  </a:lnTo>
                  <a:close/>
                </a:path>
                <a:path w="4297680" h="1210310">
                  <a:moveTo>
                    <a:pt x="42672" y="42672"/>
                  </a:moveTo>
                  <a:lnTo>
                    <a:pt x="21336" y="42672"/>
                  </a:lnTo>
                  <a:lnTo>
                    <a:pt x="42672" y="21336"/>
                  </a:lnTo>
                  <a:lnTo>
                    <a:pt x="42672" y="42672"/>
                  </a:lnTo>
                  <a:close/>
                </a:path>
                <a:path w="4297680" h="1210310">
                  <a:moveTo>
                    <a:pt x="4255008" y="42672"/>
                  </a:moveTo>
                  <a:lnTo>
                    <a:pt x="42672" y="42672"/>
                  </a:lnTo>
                  <a:lnTo>
                    <a:pt x="42672" y="21336"/>
                  </a:lnTo>
                  <a:lnTo>
                    <a:pt x="4255008" y="21336"/>
                  </a:lnTo>
                  <a:lnTo>
                    <a:pt x="4255008" y="42672"/>
                  </a:lnTo>
                  <a:close/>
                </a:path>
                <a:path w="4297680" h="1210310">
                  <a:moveTo>
                    <a:pt x="4255008" y="1188720"/>
                  </a:moveTo>
                  <a:lnTo>
                    <a:pt x="4255008" y="21336"/>
                  </a:lnTo>
                  <a:lnTo>
                    <a:pt x="4276344" y="42672"/>
                  </a:lnTo>
                  <a:lnTo>
                    <a:pt x="4297680" y="42672"/>
                  </a:lnTo>
                  <a:lnTo>
                    <a:pt x="4297680" y="1168908"/>
                  </a:lnTo>
                  <a:lnTo>
                    <a:pt x="4276344" y="1168908"/>
                  </a:lnTo>
                  <a:lnTo>
                    <a:pt x="4255008" y="1188720"/>
                  </a:lnTo>
                  <a:close/>
                </a:path>
                <a:path w="4297680" h="1210310">
                  <a:moveTo>
                    <a:pt x="4297680" y="42672"/>
                  </a:moveTo>
                  <a:lnTo>
                    <a:pt x="4276344" y="42672"/>
                  </a:lnTo>
                  <a:lnTo>
                    <a:pt x="4255008" y="21336"/>
                  </a:lnTo>
                  <a:lnTo>
                    <a:pt x="4297680" y="21336"/>
                  </a:lnTo>
                  <a:lnTo>
                    <a:pt x="4297680" y="42672"/>
                  </a:lnTo>
                  <a:close/>
                </a:path>
                <a:path w="4297680" h="1210310">
                  <a:moveTo>
                    <a:pt x="42672" y="1188720"/>
                  </a:moveTo>
                  <a:lnTo>
                    <a:pt x="21336" y="1168908"/>
                  </a:lnTo>
                  <a:lnTo>
                    <a:pt x="42672" y="1168908"/>
                  </a:lnTo>
                  <a:lnTo>
                    <a:pt x="42672" y="1188720"/>
                  </a:lnTo>
                  <a:close/>
                </a:path>
                <a:path w="4297680" h="1210310">
                  <a:moveTo>
                    <a:pt x="4255008" y="1188720"/>
                  </a:moveTo>
                  <a:lnTo>
                    <a:pt x="42672" y="1188720"/>
                  </a:lnTo>
                  <a:lnTo>
                    <a:pt x="42672" y="1168908"/>
                  </a:lnTo>
                  <a:lnTo>
                    <a:pt x="4255008" y="1168908"/>
                  </a:lnTo>
                  <a:lnTo>
                    <a:pt x="4255008" y="1188720"/>
                  </a:lnTo>
                  <a:close/>
                </a:path>
                <a:path w="4297680" h="1210310">
                  <a:moveTo>
                    <a:pt x="4297680" y="1188720"/>
                  </a:moveTo>
                  <a:lnTo>
                    <a:pt x="4255008" y="1188720"/>
                  </a:lnTo>
                  <a:lnTo>
                    <a:pt x="4276344" y="1168908"/>
                  </a:lnTo>
                  <a:lnTo>
                    <a:pt x="4297680" y="1168908"/>
                  </a:lnTo>
                  <a:lnTo>
                    <a:pt x="4297680" y="11887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79163" y="3552443"/>
              <a:ext cx="1807463" cy="2840735"/>
            </a:xfrm>
            <a:prstGeom prst="rect">
              <a:avLst/>
            </a:prstGeom>
          </p:spPr>
        </p:pic>
        <p:sp>
          <p:nvSpPr>
            <p:cNvPr id="9" name="object 9" descr=""/>
            <p:cNvSpPr/>
            <p:nvPr/>
          </p:nvSpPr>
          <p:spPr>
            <a:xfrm>
              <a:off x="3936491" y="3511296"/>
              <a:ext cx="1892935" cy="2923540"/>
            </a:xfrm>
            <a:custGeom>
              <a:avLst/>
              <a:gdLst/>
              <a:ahLst/>
              <a:cxnLst/>
              <a:rect l="l" t="t" r="r" b="b"/>
              <a:pathLst>
                <a:path w="1892935" h="2923540">
                  <a:moveTo>
                    <a:pt x="1871472" y="2923031"/>
                  </a:moveTo>
                  <a:lnTo>
                    <a:pt x="21336" y="2923031"/>
                  </a:lnTo>
                  <a:lnTo>
                    <a:pt x="13501" y="2921412"/>
                  </a:lnTo>
                  <a:lnTo>
                    <a:pt x="6667" y="2916936"/>
                  </a:lnTo>
                  <a:lnTo>
                    <a:pt x="1833" y="2910173"/>
                  </a:lnTo>
                  <a:lnTo>
                    <a:pt x="0" y="2901696"/>
                  </a:lnTo>
                  <a:lnTo>
                    <a:pt x="0" y="19812"/>
                  </a:lnTo>
                  <a:lnTo>
                    <a:pt x="1833" y="12215"/>
                  </a:lnTo>
                  <a:lnTo>
                    <a:pt x="6667" y="5905"/>
                  </a:lnTo>
                  <a:lnTo>
                    <a:pt x="13501" y="1595"/>
                  </a:lnTo>
                  <a:lnTo>
                    <a:pt x="21336" y="0"/>
                  </a:lnTo>
                  <a:lnTo>
                    <a:pt x="1871472" y="0"/>
                  </a:lnTo>
                  <a:lnTo>
                    <a:pt x="1879949" y="1595"/>
                  </a:lnTo>
                  <a:lnTo>
                    <a:pt x="1886712" y="5905"/>
                  </a:lnTo>
                  <a:lnTo>
                    <a:pt x="1891188" y="12215"/>
                  </a:lnTo>
                  <a:lnTo>
                    <a:pt x="1892808" y="19812"/>
                  </a:lnTo>
                  <a:lnTo>
                    <a:pt x="42672" y="19812"/>
                  </a:lnTo>
                  <a:lnTo>
                    <a:pt x="21336" y="41148"/>
                  </a:lnTo>
                  <a:lnTo>
                    <a:pt x="42672" y="41148"/>
                  </a:lnTo>
                  <a:lnTo>
                    <a:pt x="42672" y="2881884"/>
                  </a:lnTo>
                  <a:lnTo>
                    <a:pt x="21336" y="2881884"/>
                  </a:lnTo>
                  <a:lnTo>
                    <a:pt x="42672" y="2901696"/>
                  </a:lnTo>
                  <a:lnTo>
                    <a:pt x="1892808" y="2901696"/>
                  </a:lnTo>
                  <a:lnTo>
                    <a:pt x="1891188" y="2910173"/>
                  </a:lnTo>
                  <a:lnTo>
                    <a:pt x="1886712" y="2916936"/>
                  </a:lnTo>
                  <a:lnTo>
                    <a:pt x="1879949" y="2921412"/>
                  </a:lnTo>
                  <a:lnTo>
                    <a:pt x="1871472" y="2923031"/>
                  </a:lnTo>
                  <a:close/>
                </a:path>
                <a:path w="1892935" h="2923540">
                  <a:moveTo>
                    <a:pt x="42672" y="41148"/>
                  </a:moveTo>
                  <a:lnTo>
                    <a:pt x="21336" y="41148"/>
                  </a:lnTo>
                  <a:lnTo>
                    <a:pt x="42672" y="19812"/>
                  </a:lnTo>
                  <a:lnTo>
                    <a:pt x="42672" y="41148"/>
                  </a:lnTo>
                  <a:close/>
                </a:path>
                <a:path w="1892935" h="2923540">
                  <a:moveTo>
                    <a:pt x="1850136" y="41148"/>
                  </a:moveTo>
                  <a:lnTo>
                    <a:pt x="42672" y="41148"/>
                  </a:lnTo>
                  <a:lnTo>
                    <a:pt x="42672" y="19812"/>
                  </a:lnTo>
                  <a:lnTo>
                    <a:pt x="1850136" y="19812"/>
                  </a:lnTo>
                  <a:lnTo>
                    <a:pt x="1850136" y="41148"/>
                  </a:lnTo>
                  <a:close/>
                </a:path>
                <a:path w="1892935" h="2923540">
                  <a:moveTo>
                    <a:pt x="1850136" y="2901696"/>
                  </a:moveTo>
                  <a:lnTo>
                    <a:pt x="1850136" y="19812"/>
                  </a:lnTo>
                  <a:lnTo>
                    <a:pt x="1871472" y="41148"/>
                  </a:lnTo>
                  <a:lnTo>
                    <a:pt x="1892808" y="41148"/>
                  </a:lnTo>
                  <a:lnTo>
                    <a:pt x="1892808" y="2881884"/>
                  </a:lnTo>
                  <a:lnTo>
                    <a:pt x="1871472" y="2881884"/>
                  </a:lnTo>
                  <a:lnTo>
                    <a:pt x="1850136" y="2901696"/>
                  </a:lnTo>
                  <a:close/>
                </a:path>
                <a:path w="1892935" h="2923540">
                  <a:moveTo>
                    <a:pt x="1892808" y="41148"/>
                  </a:moveTo>
                  <a:lnTo>
                    <a:pt x="1871472" y="41148"/>
                  </a:lnTo>
                  <a:lnTo>
                    <a:pt x="1850136" y="19812"/>
                  </a:lnTo>
                  <a:lnTo>
                    <a:pt x="1892808" y="19812"/>
                  </a:lnTo>
                  <a:lnTo>
                    <a:pt x="1892808" y="41148"/>
                  </a:lnTo>
                  <a:close/>
                </a:path>
                <a:path w="1892935" h="2923540">
                  <a:moveTo>
                    <a:pt x="42672" y="2901696"/>
                  </a:moveTo>
                  <a:lnTo>
                    <a:pt x="21336" y="2881884"/>
                  </a:lnTo>
                  <a:lnTo>
                    <a:pt x="42672" y="2881884"/>
                  </a:lnTo>
                  <a:lnTo>
                    <a:pt x="42672" y="2901696"/>
                  </a:lnTo>
                  <a:close/>
                </a:path>
                <a:path w="1892935" h="2923540">
                  <a:moveTo>
                    <a:pt x="1850136" y="2901696"/>
                  </a:moveTo>
                  <a:lnTo>
                    <a:pt x="42672" y="2901696"/>
                  </a:lnTo>
                  <a:lnTo>
                    <a:pt x="42672" y="2881884"/>
                  </a:lnTo>
                  <a:lnTo>
                    <a:pt x="1850136" y="2881884"/>
                  </a:lnTo>
                  <a:lnTo>
                    <a:pt x="1850136" y="2901696"/>
                  </a:lnTo>
                  <a:close/>
                </a:path>
                <a:path w="1892935" h="2923540">
                  <a:moveTo>
                    <a:pt x="1892808" y="2901696"/>
                  </a:moveTo>
                  <a:lnTo>
                    <a:pt x="1850136" y="2901696"/>
                  </a:lnTo>
                  <a:lnTo>
                    <a:pt x="1871472" y="2881884"/>
                  </a:lnTo>
                  <a:lnTo>
                    <a:pt x="1892808" y="2881884"/>
                  </a:lnTo>
                  <a:lnTo>
                    <a:pt x="1892808" y="290169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077711" y="4387596"/>
              <a:ext cx="3980687" cy="2327148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619744" y="2915411"/>
              <a:ext cx="1370075" cy="1941575"/>
            </a:xfrm>
            <a:prstGeom prst="rect">
              <a:avLst/>
            </a:prstGeom>
          </p:spPr>
        </p:pic>
        <p:sp>
          <p:nvSpPr>
            <p:cNvPr id="12" name="object 12" descr=""/>
            <p:cNvSpPr/>
            <p:nvPr/>
          </p:nvSpPr>
          <p:spPr>
            <a:xfrm>
              <a:off x="8577071" y="2874263"/>
              <a:ext cx="1455420" cy="2025650"/>
            </a:xfrm>
            <a:custGeom>
              <a:avLst/>
              <a:gdLst/>
              <a:ahLst/>
              <a:cxnLst/>
              <a:rect l="l" t="t" r="r" b="b"/>
              <a:pathLst>
                <a:path w="1455420" h="2025650">
                  <a:moveTo>
                    <a:pt x="1434084" y="2025396"/>
                  </a:moveTo>
                  <a:lnTo>
                    <a:pt x="21336" y="2025396"/>
                  </a:lnTo>
                  <a:lnTo>
                    <a:pt x="12858" y="2023776"/>
                  </a:lnTo>
                  <a:lnTo>
                    <a:pt x="6096" y="2019300"/>
                  </a:lnTo>
                  <a:lnTo>
                    <a:pt x="1619" y="2012537"/>
                  </a:lnTo>
                  <a:lnTo>
                    <a:pt x="0" y="2004060"/>
                  </a:lnTo>
                  <a:lnTo>
                    <a:pt x="0" y="19812"/>
                  </a:lnTo>
                  <a:lnTo>
                    <a:pt x="1619" y="12215"/>
                  </a:lnTo>
                  <a:lnTo>
                    <a:pt x="6096" y="5905"/>
                  </a:lnTo>
                  <a:lnTo>
                    <a:pt x="12858" y="1595"/>
                  </a:lnTo>
                  <a:lnTo>
                    <a:pt x="21336" y="0"/>
                  </a:lnTo>
                  <a:lnTo>
                    <a:pt x="1434084" y="0"/>
                  </a:lnTo>
                  <a:lnTo>
                    <a:pt x="1442561" y="1595"/>
                  </a:lnTo>
                  <a:lnTo>
                    <a:pt x="1449324" y="5905"/>
                  </a:lnTo>
                  <a:lnTo>
                    <a:pt x="1453800" y="12215"/>
                  </a:lnTo>
                  <a:lnTo>
                    <a:pt x="1455420" y="19812"/>
                  </a:lnTo>
                  <a:lnTo>
                    <a:pt x="42672" y="19812"/>
                  </a:lnTo>
                  <a:lnTo>
                    <a:pt x="21336" y="41148"/>
                  </a:lnTo>
                  <a:lnTo>
                    <a:pt x="42672" y="41148"/>
                  </a:lnTo>
                  <a:lnTo>
                    <a:pt x="42672" y="1982724"/>
                  </a:lnTo>
                  <a:lnTo>
                    <a:pt x="21336" y="1982724"/>
                  </a:lnTo>
                  <a:lnTo>
                    <a:pt x="42672" y="2004060"/>
                  </a:lnTo>
                  <a:lnTo>
                    <a:pt x="1455420" y="2004060"/>
                  </a:lnTo>
                  <a:lnTo>
                    <a:pt x="1453800" y="2012537"/>
                  </a:lnTo>
                  <a:lnTo>
                    <a:pt x="1449324" y="2019300"/>
                  </a:lnTo>
                  <a:lnTo>
                    <a:pt x="1442561" y="2023776"/>
                  </a:lnTo>
                  <a:lnTo>
                    <a:pt x="1434084" y="2025396"/>
                  </a:lnTo>
                  <a:close/>
                </a:path>
                <a:path w="1455420" h="2025650">
                  <a:moveTo>
                    <a:pt x="42672" y="41148"/>
                  </a:moveTo>
                  <a:lnTo>
                    <a:pt x="21336" y="41148"/>
                  </a:lnTo>
                  <a:lnTo>
                    <a:pt x="42672" y="19812"/>
                  </a:lnTo>
                  <a:lnTo>
                    <a:pt x="42672" y="41148"/>
                  </a:lnTo>
                  <a:close/>
                </a:path>
                <a:path w="1455420" h="2025650">
                  <a:moveTo>
                    <a:pt x="1412748" y="41148"/>
                  </a:moveTo>
                  <a:lnTo>
                    <a:pt x="42672" y="41148"/>
                  </a:lnTo>
                  <a:lnTo>
                    <a:pt x="42672" y="19812"/>
                  </a:lnTo>
                  <a:lnTo>
                    <a:pt x="1412748" y="19812"/>
                  </a:lnTo>
                  <a:lnTo>
                    <a:pt x="1412748" y="41148"/>
                  </a:lnTo>
                  <a:close/>
                </a:path>
                <a:path w="1455420" h="2025650">
                  <a:moveTo>
                    <a:pt x="1412748" y="2004060"/>
                  </a:moveTo>
                  <a:lnTo>
                    <a:pt x="1412748" y="19812"/>
                  </a:lnTo>
                  <a:lnTo>
                    <a:pt x="1434084" y="41148"/>
                  </a:lnTo>
                  <a:lnTo>
                    <a:pt x="1455420" y="41148"/>
                  </a:lnTo>
                  <a:lnTo>
                    <a:pt x="1455420" y="1982724"/>
                  </a:lnTo>
                  <a:lnTo>
                    <a:pt x="1434084" y="1982724"/>
                  </a:lnTo>
                  <a:lnTo>
                    <a:pt x="1412748" y="2004060"/>
                  </a:lnTo>
                  <a:close/>
                </a:path>
                <a:path w="1455420" h="2025650">
                  <a:moveTo>
                    <a:pt x="1455420" y="41148"/>
                  </a:moveTo>
                  <a:lnTo>
                    <a:pt x="1434084" y="41148"/>
                  </a:lnTo>
                  <a:lnTo>
                    <a:pt x="1412748" y="19812"/>
                  </a:lnTo>
                  <a:lnTo>
                    <a:pt x="1455420" y="19812"/>
                  </a:lnTo>
                  <a:lnTo>
                    <a:pt x="1455420" y="41148"/>
                  </a:lnTo>
                  <a:close/>
                </a:path>
                <a:path w="1455420" h="2025650">
                  <a:moveTo>
                    <a:pt x="42672" y="2004060"/>
                  </a:moveTo>
                  <a:lnTo>
                    <a:pt x="21336" y="1982724"/>
                  </a:lnTo>
                  <a:lnTo>
                    <a:pt x="42672" y="1982724"/>
                  </a:lnTo>
                  <a:lnTo>
                    <a:pt x="42672" y="2004060"/>
                  </a:lnTo>
                  <a:close/>
                </a:path>
                <a:path w="1455420" h="2025650">
                  <a:moveTo>
                    <a:pt x="1412748" y="2004060"/>
                  </a:moveTo>
                  <a:lnTo>
                    <a:pt x="42672" y="2004060"/>
                  </a:lnTo>
                  <a:lnTo>
                    <a:pt x="42672" y="1982724"/>
                  </a:lnTo>
                  <a:lnTo>
                    <a:pt x="1412748" y="1982724"/>
                  </a:lnTo>
                  <a:lnTo>
                    <a:pt x="1412748" y="2004060"/>
                  </a:lnTo>
                  <a:close/>
                </a:path>
                <a:path w="1455420" h="2025650">
                  <a:moveTo>
                    <a:pt x="1455420" y="2004060"/>
                  </a:moveTo>
                  <a:lnTo>
                    <a:pt x="1412748" y="2004060"/>
                  </a:lnTo>
                  <a:lnTo>
                    <a:pt x="1434084" y="1982724"/>
                  </a:lnTo>
                  <a:lnTo>
                    <a:pt x="1455420" y="1982724"/>
                  </a:lnTo>
                  <a:lnTo>
                    <a:pt x="1455420" y="2004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3939540" y="2802635"/>
              <a:ext cx="5881370" cy="3595370"/>
            </a:xfrm>
            <a:custGeom>
              <a:avLst/>
              <a:gdLst/>
              <a:ahLst/>
              <a:cxnLst/>
              <a:rect l="l" t="t" r="r" b="b"/>
              <a:pathLst>
                <a:path w="5881370" h="3595370">
                  <a:moveTo>
                    <a:pt x="4680204" y="1083576"/>
                  </a:moveTo>
                  <a:lnTo>
                    <a:pt x="4539996" y="1100340"/>
                  </a:lnTo>
                  <a:lnTo>
                    <a:pt x="4562272" y="1134503"/>
                  </a:lnTo>
                  <a:lnTo>
                    <a:pt x="1161072" y="3354336"/>
                  </a:lnTo>
                  <a:lnTo>
                    <a:pt x="1159764" y="3351034"/>
                  </a:lnTo>
                  <a:lnTo>
                    <a:pt x="1157719" y="3347224"/>
                  </a:lnTo>
                  <a:lnTo>
                    <a:pt x="1153655" y="3339604"/>
                  </a:lnTo>
                  <a:lnTo>
                    <a:pt x="1146035" y="3329444"/>
                  </a:lnTo>
                  <a:lnTo>
                    <a:pt x="1136904" y="3318014"/>
                  </a:lnTo>
                  <a:lnTo>
                    <a:pt x="1135595" y="3316744"/>
                  </a:lnTo>
                  <a:lnTo>
                    <a:pt x="1127760" y="3309124"/>
                  </a:lnTo>
                  <a:lnTo>
                    <a:pt x="1126236" y="3307867"/>
                  </a:lnTo>
                  <a:lnTo>
                    <a:pt x="1126236" y="3382784"/>
                  </a:lnTo>
                  <a:lnTo>
                    <a:pt x="1126236" y="3392944"/>
                  </a:lnTo>
                  <a:lnTo>
                    <a:pt x="1123188" y="3403104"/>
                  </a:lnTo>
                  <a:lnTo>
                    <a:pt x="1124013" y="3401149"/>
                  </a:lnTo>
                  <a:lnTo>
                    <a:pt x="1123403" y="3403104"/>
                  </a:lnTo>
                  <a:lnTo>
                    <a:pt x="1121664" y="3408184"/>
                  </a:lnTo>
                  <a:lnTo>
                    <a:pt x="1121664" y="3406914"/>
                  </a:lnTo>
                  <a:lnTo>
                    <a:pt x="1117739" y="3414522"/>
                  </a:lnTo>
                  <a:lnTo>
                    <a:pt x="1118603" y="3413264"/>
                  </a:lnTo>
                  <a:lnTo>
                    <a:pt x="1117092" y="3415804"/>
                  </a:lnTo>
                  <a:lnTo>
                    <a:pt x="1117739" y="3414522"/>
                  </a:lnTo>
                  <a:lnTo>
                    <a:pt x="1112520" y="3422154"/>
                  </a:lnTo>
                  <a:lnTo>
                    <a:pt x="1114044" y="3420884"/>
                  </a:lnTo>
                  <a:lnTo>
                    <a:pt x="1105331" y="3431032"/>
                  </a:lnTo>
                  <a:lnTo>
                    <a:pt x="1106601" y="3429774"/>
                  </a:lnTo>
                  <a:lnTo>
                    <a:pt x="1105331" y="3431032"/>
                  </a:lnTo>
                  <a:lnTo>
                    <a:pt x="1099502" y="3436709"/>
                  </a:lnTo>
                  <a:lnTo>
                    <a:pt x="1100328" y="3436124"/>
                  </a:lnTo>
                  <a:lnTo>
                    <a:pt x="1098804" y="3437394"/>
                  </a:lnTo>
                  <a:lnTo>
                    <a:pt x="1099502" y="3436709"/>
                  </a:lnTo>
                  <a:lnTo>
                    <a:pt x="1089660" y="3443744"/>
                  </a:lnTo>
                  <a:lnTo>
                    <a:pt x="1091171" y="3443744"/>
                  </a:lnTo>
                  <a:lnTo>
                    <a:pt x="1078992" y="3451364"/>
                  </a:lnTo>
                  <a:lnTo>
                    <a:pt x="1080503" y="3451364"/>
                  </a:lnTo>
                  <a:lnTo>
                    <a:pt x="1056119" y="3466604"/>
                  </a:lnTo>
                  <a:lnTo>
                    <a:pt x="1040892" y="3472954"/>
                  </a:lnTo>
                  <a:lnTo>
                    <a:pt x="1042403" y="3472954"/>
                  </a:lnTo>
                  <a:lnTo>
                    <a:pt x="1027176" y="3480574"/>
                  </a:lnTo>
                  <a:lnTo>
                    <a:pt x="993635" y="3493274"/>
                  </a:lnTo>
                  <a:lnTo>
                    <a:pt x="993635" y="3492004"/>
                  </a:lnTo>
                  <a:lnTo>
                    <a:pt x="975360" y="3499624"/>
                  </a:lnTo>
                  <a:lnTo>
                    <a:pt x="957072" y="3505974"/>
                  </a:lnTo>
                  <a:lnTo>
                    <a:pt x="957072" y="3504704"/>
                  </a:lnTo>
                  <a:lnTo>
                    <a:pt x="937260" y="3511054"/>
                  </a:lnTo>
                  <a:lnTo>
                    <a:pt x="915924" y="3517404"/>
                  </a:lnTo>
                  <a:lnTo>
                    <a:pt x="894588" y="3521214"/>
                  </a:lnTo>
                  <a:lnTo>
                    <a:pt x="848868" y="3530104"/>
                  </a:lnTo>
                  <a:lnTo>
                    <a:pt x="824484" y="3535184"/>
                  </a:lnTo>
                  <a:lnTo>
                    <a:pt x="826008" y="3535184"/>
                  </a:lnTo>
                  <a:lnTo>
                    <a:pt x="800100" y="3537724"/>
                  </a:lnTo>
                  <a:lnTo>
                    <a:pt x="775716" y="3541534"/>
                  </a:lnTo>
                  <a:lnTo>
                    <a:pt x="696468" y="3549154"/>
                  </a:lnTo>
                  <a:lnTo>
                    <a:pt x="640803" y="3551694"/>
                  </a:lnTo>
                  <a:lnTo>
                    <a:pt x="641604" y="3551694"/>
                  </a:lnTo>
                  <a:lnTo>
                    <a:pt x="584454" y="3552939"/>
                  </a:lnTo>
                  <a:lnTo>
                    <a:pt x="527304" y="3551694"/>
                  </a:lnTo>
                  <a:lnTo>
                    <a:pt x="472440" y="3549154"/>
                  </a:lnTo>
                  <a:lnTo>
                    <a:pt x="419100" y="3544074"/>
                  </a:lnTo>
                  <a:lnTo>
                    <a:pt x="367284" y="3537724"/>
                  </a:lnTo>
                  <a:lnTo>
                    <a:pt x="368808" y="3537724"/>
                  </a:lnTo>
                  <a:lnTo>
                    <a:pt x="342900" y="3535184"/>
                  </a:lnTo>
                  <a:lnTo>
                    <a:pt x="344424" y="3535184"/>
                  </a:lnTo>
                  <a:lnTo>
                    <a:pt x="295656" y="3526294"/>
                  </a:lnTo>
                  <a:lnTo>
                    <a:pt x="297180" y="3526294"/>
                  </a:lnTo>
                  <a:lnTo>
                    <a:pt x="251460" y="3517404"/>
                  </a:lnTo>
                  <a:lnTo>
                    <a:pt x="252984" y="3517404"/>
                  </a:lnTo>
                  <a:lnTo>
                    <a:pt x="231648" y="3511054"/>
                  </a:lnTo>
                  <a:lnTo>
                    <a:pt x="215798" y="3505974"/>
                  </a:lnTo>
                  <a:lnTo>
                    <a:pt x="211836" y="3504704"/>
                  </a:lnTo>
                  <a:lnTo>
                    <a:pt x="211836" y="3505974"/>
                  </a:lnTo>
                  <a:lnTo>
                    <a:pt x="192024" y="3499624"/>
                  </a:lnTo>
                  <a:lnTo>
                    <a:pt x="193548" y="3499624"/>
                  </a:lnTo>
                  <a:lnTo>
                    <a:pt x="177038" y="3493274"/>
                  </a:lnTo>
                  <a:lnTo>
                    <a:pt x="173736" y="3492004"/>
                  </a:lnTo>
                  <a:lnTo>
                    <a:pt x="175260" y="3493274"/>
                  </a:lnTo>
                  <a:lnTo>
                    <a:pt x="156959" y="3486924"/>
                  </a:lnTo>
                  <a:lnTo>
                    <a:pt x="158496" y="3486924"/>
                  </a:lnTo>
                  <a:lnTo>
                    <a:pt x="141732" y="3480574"/>
                  </a:lnTo>
                  <a:lnTo>
                    <a:pt x="126492" y="3472954"/>
                  </a:lnTo>
                  <a:lnTo>
                    <a:pt x="112776" y="3466604"/>
                  </a:lnTo>
                  <a:lnTo>
                    <a:pt x="99060" y="3458984"/>
                  </a:lnTo>
                  <a:lnTo>
                    <a:pt x="100584" y="3458984"/>
                  </a:lnTo>
                  <a:lnTo>
                    <a:pt x="88392" y="3451364"/>
                  </a:lnTo>
                  <a:lnTo>
                    <a:pt x="89916" y="3451364"/>
                  </a:lnTo>
                  <a:lnTo>
                    <a:pt x="77724" y="3443744"/>
                  </a:lnTo>
                  <a:lnTo>
                    <a:pt x="79248" y="3443744"/>
                  </a:lnTo>
                  <a:lnTo>
                    <a:pt x="70358" y="3437394"/>
                  </a:lnTo>
                  <a:lnTo>
                    <a:pt x="69392" y="3436709"/>
                  </a:lnTo>
                  <a:lnTo>
                    <a:pt x="70104" y="3437394"/>
                  </a:lnTo>
                  <a:lnTo>
                    <a:pt x="68580" y="3436124"/>
                  </a:lnTo>
                  <a:lnTo>
                    <a:pt x="69392" y="3436709"/>
                  </a:lnTo>
                  <a:lnTo>
                    <a:pt x="68795" y="3436124"/>
                  </a:lnTo>
                  <a:lnTo>
                    <a:pt x="60960" y="3428504"/>
                  </a:lnTo>
                  <a:lnTo>
                    <a:pt x="63563" y="3431032"/>
                  </a:lnTo>
                  <a:lnTo>
                    <a:pt x="61391" y="3428504"/>
                  </a:lnTo>
                  <a:lnTo>
                    <a:pt x="54851" y="3420884"/>
                  </a:lnTo>
                  <a:lnTo>
                    <a:pt x="56388" y="3422154"/>
                  </a:lnTo>
                  <a:lnTo>
                    <a:pt x="55511" y="3420884"/>
                  </a:lnTo>
                  <a:lnTo>
                    <a:pt x="52031" y="3415804"/>
                  </a:lnTo>
                  <a:lnTo>
                    <a:pt x="51041" y="3414522"/>
                  </a:lnTo>
                  <a:lnTo>
                    <a:pt x="51816" y="3415804"/>
                  </a:lnTo>
                  <a:lnTo>
                    <a:pt x="45720" y="3406914"/>
                  </a:lnTo>
                  <a:lnTo>
                    <a:pt x="47244" y="3408184"/>
                  </a:lnTo>
                  <a:lnTo>
                    <a:pt x="46799" y="3406914"/>
                  </a:lnTo>
                  <a:lnTo>
                    <a:pt x="45491" y="3403104"/>
                  </a:lnTo>
                  <a:lnTo>
                    <a:pt x="44196" y="3399294"/>
                  </a:lnTo>
                  <a:lnTo>
                    <a:pt x="44196" y="3403104"/>
                  </a:lnTo>
                  <a:lnTo>
                    <a:pt x="43243" y="3396754"/>
                  </a:lnTo>
                  <a:lnTo>
                    <a:pt x="42659" y="3392944"/>
                  </a:lnTo>
                  <a:lnTo>
                    <a:pt x="42659" y="3382784"/>
                  </a:lnTo>
                  <a:lnTo>
                    <a:pt x="43319" y="3378974"/>
                  </a:lnTo>
                  <a:lnTo>
                    <a:pt x="44196" y="3373894"/>
                  </a:lnTo>
                  <a:lnTo>
                    <a:pt x="44196" y="3376434"/>
                  </a:lnTo>
                  <a:lnTo>
                    <a:pt x="45059" y="3373894"/>
                  </a:lnTo>
                  <a:lnTo>
                    <a:pt x="46367" y="3370084"/>
                  </a:lnTo>
                  <a:lnTo>
                    <a:pt x="47015" y="3368179"/>
                  </a:lnTo>
                  <a:lnTo>
                    <a:pt x="47459" y="3367544"/>
                  </a:lnTo>
                  <a:lnTo>
                    <a:pt x="50939" y="3362464"/>
                  </a:lnTo>
                  <a:lnTo>
                    <a:pt x="51816" y="3361194"/>
                  </a:lnTo>
                  <a:lnTo>
                    <a:pt x="50292" y="3362464"/>
                  </a:lnTo>
                  <a:lnTo>
                    <a:pt x="55511" y="3354844"/>
                  </a:lnTo>
                  <a:lnTo>
                    <a:pt x="56388" y="3353574"/>
                  </a:lnTo>
                  <a:lnTo>
                    <a:pt x="54851" y="3354844"/>
                  </a:lnTo>
                  <a:lnTo>
                    <a:pt x="61391" y="3347224"/>
                  </a:lnTo>
                  <a:lnTo>
                    <a:pt x="62484" y="3345954"/>
                  </a:lnTo>
                  <a:lnTo>
                    <a:pt x="70104" y="3339604"/>
                  </a:lnTo>
                  <a:lnTo>
                    <a:pt x="68580" y="3339604"/>
                  </a:lnTo>
                  <a:lnTo>
                    <a:pt x="79248" y="3331984"/>
                  </a:lnTo>
                  <a:lnTo>
                    <a:pt x="77724" y="3331984"/>
                  </a:lnTo>
                  <a:lnTo>
                    <a:pt x="89916" y="3324364"/>
                  </a:lnTo>
                  <a:lnTo>
                    <a:pt x="88392" y="3324364"/>
                  </a:lnTo>
                  <a:lnTo>
                    <a:pt x="100584" y="3316744"/>
                  </a:lnTo>
                  <a:lnTo>
                    <a:pt x="99060" y="3318014"/>
                  </a:lnTo>
                  <a:lnTo>
                    <a:pt x="101015" y="3316744"/>
                  </a:lnTo>
                  <a:lnTo>
                    <a:pt x="112776" y="3309124"/>
                  </a:lnTo>
                  <a:lnTo>
                    <a:pt x="112776" y="3310394"/>
                  </a:lnTo>
                  <a:lnTo>
                    <a:pt x="115062" y="3309124"/>
                  </a:lnTo>
                  <a:lnTo>
                    <a:pt x="126492" y="3302774"/>
                  </a:lnTo>
                  <a:lnTo>
                    <a:pt x="141732" y="3296424"/>
                  </a:lnTo>
                  <a:lnTo>
                    <a:pt x="158496" y="3290074"/>
                  </a:lnTo>
                  <a:lnTo>
                    <a:pt x="156959" y="3290074"/>
                  </a:lnTo>
                  <a:lnTo>
                    <a:pt x="175260" y="3283724"/>
                  </a:lnTo>
                  <a:lnTo>
                    <a:pt x="173736" y="3283724"/>
                  </a:lnTo>
                  <a:lnTo>
                    <a:pt x="193548" y="3277374"/>
                  </a:lnTo>
                  <a:lnTo>
                    <a:pt x="192024" y="3277374"/>
                  </a:lnTo>
                  <a:lnTo>
                    <a:pt x="231648" y="3264674"/>
                  </a:lnTo>
                  <a:lnTo>
                    <a:pt x="252984" y="3259594"/>
                  </a:lnTo>
                  <a:lnTo>
                    <a:pt x="251460" y="3259594"/>
                  </a:lnTo>
                  <a:lnTo>
                    <a:pt x="297180" y="3250704"/>
                  </a:lnTo>
                  <a:lnTo>
                    <a:pt x="295656" y="3250704"/>
                  </a:lnTo>
                  <a:lnTo>
                    <a:pt x="344424" y="3240544"/>
                  </a:lnTo>
                  <a:lnTo>
                    <a:pt x="342900" y="3240544"/>
                  </a:lnTo>
                  <a:lnTo>
                    <a:pt x="368808" y="3238004"/>
                  </a:lnTo>
                  <a:lnTo>
                    <a:pt x="367284" y="3238004"/>
                  </a:lnTo>
                  <a:lnTo>
                    <a:pt x="419100" y="3231654"/>
                  </a:lnTo>
                  <a:lnTo>
                    <a:pt x="472440" y="3226574"/>
                  </a:lnTo>
                  <a:lnTo>
                    <a:pt x="527304" y="3224034"/>
                  </a:lnTo>
                  <a:lnTo>
                    <a:pt x="640080" y="3224034"/>
                  </a:lnTo>
                  <a:lnTo>
                    <a:pt x="696468" y="3226574"/>
                  </a:lnTo>
                  <a:lnTo>
                    <a:pt x="775716" y="3234194"/>
                  </a:lnTo>
                  <a:lnTo>
                    <a:pt x="800100" y="3238004"/>
                  </a:lnTo>
                  <a:lnTo>
                    <a:pt x="826008" y="3240544"/>
                  </a:lnTo>
                  <a:lnTo>
                    <a:pt x="824484" y="3240544"/>
                  </a:lnTo>
                  <a:lnTo>
                    <a:pt x="848868" y="3245624"/>
                  </a:lnTo>
                  <a:lnTo>
                    <a:pt x="894588" y="3254514"/>
                  </a:lnTo>
                  <a:lnTo>
                    <a:pt x="937260" y="3264674"/>
                  </a:lnTo>
                  <a:lnTo>
                    <a:pt x="957072" y="3271024"/>
                  </a:lnTo>
                  <a:lnTo>
                    <a:pt x="993635" y="3283724"/>
                  </a:lnTo>
                  <a:lnTo>
                    <a:pt x="1027176" y="3296424"/>
                  </a:lnTo>
                  <a:lnTo>
                    <a:pt x="1042403" y="3302774"/>
                  </a:lnTo>
                  <a:lnTo>
                    <a:pt x="1040892" y="3302774"/>
                  </a:lnTo>
                  <a:lnTo>
                    <a:pt x="1056119" y="3310394"/>
                  </a:lnTo>
                  <a:lnTo>
                    <a:pt x="1056119" y="3309124"/>
                  </a:lnTo>
                  <a:lnTo>
                    <a:pt x="1068324" y="3318014"/>
                  </a:lnTo>
                  <a:lnTo>
                    <a:pt x="1068324" y="3316744"/>
                  </a:lnTo>
                  <a:lnTo>
                    <a:pt x="1080503" y="3324364"/>
                  </a:lnTo>
                  <a:lnTo>
                    <a:pt x="1078992" y="3324364"/>
                  </a:lnTo>
                  <a:lnTo>
                    <a:pt x="1091171" y="3331984"/>
                  </a:lnTo>
                  <a:lnTo>
                    <a:pt x="1089660" y="3331984"/>
                  </a:lnTo>
                  <a:lnTo>
                    <a:pt x="1100328" y="3339604"/>
                  </a:lnTo>
                  <a:lnTo>
                    <a:pt x="1098804" y="3339604"/>
                  </a:lnTo>
                  <a:lnTo>
                    <a:pt x="1106449" y="3345992"/>
                  </a:lnTo>
                  <a:lnTo>
                    <a:pt x="1114044" y="3354844"/>
                  </a:lnTo>
                  <a:lnTo>
                    <a:pt x="1112520" y="3353574"/>
                  </a:lnTo>
                  <a:lnTo>
                    <a:pt x="1118603" y="3362464"/>
                  </a:lnTo>
                  <a:lnTo>
                    <a:pt x="1117092" y="3361194"/>
                  </a:lnTo>
                  <a:lnTo>
                    <a:pt x="1121664" y="3370084"/>
                  </a:lnTo>
                  <a:lnTo>
                    <a:pt x="1121664" y="3367544"/>
                  </a:lnTo>
                  <a:lnTo>
                    <a:pt x="1124712" y="3376434"/>
                  </a:lnTo>
                  <a:lnTo>
                    <a:pt x="1123188" y="3373894"/>
                  </a:lnTo>
                  <a:lnTo>
                    <a:pt x="1126236" y="3382784"/>
                  </a:lnTo>
                  <a:lnTo>
                    <a:pt x="1126236" y="3307867"/>
                  </a:lnTo>
                  <a:lnTo>
                    <a:pt x="1115555" y="3298964"/>
                  </a:lnTo>
                  <a:lnTo>
                    <a:pt x="1103376" y="3290074"/>
                  </a:lnTo>
                  <a:lnTo>
                    <a:pt x="1089660" y="3282454"/>
                  </a:lnTo>
                  <a:lnTo>
                    <a:pt x="1075944" y="3272294"/>
                  </a:lnTo>
                  <a:lnTo>
                    <a:pt x="1060704" y="3264674"/>
                  </a:lnTo>
                  <a:lnTo>
                    <a:pt x="1027176" y="3250704"/>
                  </a:lnTo>
                  <a:lnTo>
                    <a:pt x="1008888" y="3244354"/>
                  </a:lnTo>
                  <a:lnTo>
                    <a:pt x="989076" y="3236734"/>
                  </a:lnTo>
                  <a:lnTo>
                    <a:pt x="969264" y="3230384"/>
                  </a:lnTo>
                  <a:lnTo>
                    <a:pt x="947928" y="3224034"/>
                  </a:lnTo>
                  <a:lnTo>
                    <a:pt x="926592" y="3220224"/>
                  </a:lnTo>
                  <a:lnTo>
                    <a:pt x="903732" y="3213874"/>
                  </a:lnTo>
                  <a:lnTo>
                    <a:pt x="832104" y="3199904"/>
                  </a:lnTo>
                  <a:lnTo>
                    <a:pt x="754380" y="3191014"/>
                  </a:lnTo>
                  <a:lnTo>
                    <a:pt x="699516" y="3185934"/>
                  </a:lnTo>
                  <a:lnTo>
                    <a:pt x="643128" y="3183394"/>
                  </a:lnTo>
                  <a:lnTo>
                    <a:pt x="592035" y="3182315"/>
                  </a:lnTo>
                  <a:lnTo>
                    <a:pt x="624052" y="3101352"/>
                  </a:lnTo>
                  <a:lnTo>
                    <a:pt x="635495" y="3072384"/>
                  </a:lnTo>
                  <a:lnTo>
                    <a:pt x="593979" y="3076435"/>
                  </a:lnTo>
                  <a:lnTo>
                    <a:pt x="351116" y="480072"/>
                  </a:lnTo>
                  <a:lnTo>
                    <a:pt x="361188" y="480072"/>
                  </a:lnTo>
                  <a:lnTo>
                    <a:pt x="423672" y="469912"/>
                  </a:lnTo>
                  <a:lnTo>
                    <a:pt x="454152" y="462292"/>
                  </a:lnTo>
                  <a:lnTo>
                    <a:pt x="481584" y="452132"/>
                  </a:lnTo>
                  <a:lnTo>
                    <a:pt x="509016" y="439432"/>
                  </a:lnTo>
                  <a:lnTo>
                    <a:pt x="511886" y="438162"/>
                  </a:lnTo>
                  <a:lnTo>
                    <a:pt x="534924" y="428002"/>
                  </a:lnTo>
                  <a:lnTo>
                    <a:pt x="555879" y="414032"/>
                  </a:lnTo>
                  <a:lnTo>
                    <a:pt x="557784" y="412762"/>
                  </a:lnTo>
                  <a:lnTo>
                    <a:pt x="569264" y="403872"/>
                  </a:lnTo>
                  <a:lnTo>
                    <a:pt x="579120" y="396252"/>
                  </a:lnTo>
                  <a:lnTo>
                    <a:pt x="588251" y="386080"/>
                  </a:lnTo>
                  <a:lnTo>
                    <a:pt x="597408" y="378460"/>
                  </a:lnTo>
                  <a:lnTo>
                    <a:pt x="598932" y="377190"/>
                  </a:lnTo>
                  <a:lnTo>
                    <a:pt x="606552" y="367030"/>
                  </a:lnTo>
                  <a:lnTo>
                    <a:pt x="615696" y="358140"/>
                  </a:lnTo>
                  <a:lnTo>
                    <a:pt x="621792" y="346710"/>
                  </a:lnTo>
                  <a:lnTo>
                    <a:pt x="626554" y="340360"/>
                  </a:lnTo>
                  <a:lnTo>
                    <a:pt x="629412" y="336550"/>
                  </a:lnTo>
                  <a:lnTo>
                    <a:pt x="635508" y="325120"/>
                  </a:lnTo>
                  <a:lnTo>
                    <a:pt x="636524" y="322580"/>
                  </a:lnTo>
                  <a:lnTo>
                    <a:pt x="640080" y="313690"/>
                  </a:lnTo>
                  <a:lnTo>
                    <a:pt x="646176" y="300990"/>
                  </a:lnTo>
                  <a:lnTo>
                    <a:pt x="649224" y="290830"/>
                  </a:lnTo>
                  <a:lnTo>
                    <a:pt x="649528" y="289560"/>
                  </a:lnTo>
                  <a:lnTo>
                    <a:pt x="651967" y="279400"/>
                  </a:lnTo>
                  <a:lnTo>
                    <a:pt x="652272" y="278130"/>
                  </a:lnTo>
                  <a:lnTo>
                    <a:pt x="653237" y="269240"/>
                  </a:lnTo>
                  <a:lnTo>
                    <a:pt x="653796" y="264160"/>
                  </a:lnTo>
                  <a:lnTo>
                    <a:pt x="654265" y="260350"/>
                  </a:lnTo>
                  <a:lnTo>
                    <a:pt x="655396" y="251460"/>
                  </a:lnTo>
                  <a:lnTo>
                    <a:pt x="656844" y="240030"/>
                  </a:lnTo>
                  <a:lnTo>
                    <a:pt x="655726" y="229870"/>
                  </a:lnTo>
                  <a:lnTo>
                    <a:pt x="655320" y="226060"/>
                  </a:lnTo>
                  <a:lnTo>
                    <a:pt x="653224" y="209550"/>
                  </a:lnTo>
                  <a:lnTo>
                    <a:pt x="652272" y="201930"/>
                  </a:lnTo>
                  <a:lnTo>
                    <a:pt x="651941" y="200660"/>
                  </a:lnTo>
                  <a:lnTo>
                    <a:pt x="649693" y="191770"/>
                  </a:lnTo>
                  <a:lnTo>
                    <a:pt x="647458" y="182880"/>
                  </a:lnTo>
                  <a:lnTo>
                    <a:pt x="646176" y="177800"/>
                  </a:lnTo>
                  <a:lnTo>
                    <a:pt x="644956" y="175260"/>
                  </a:lnTo>
                  <a:lnTo>
                    <a:pt x="640080" y="165100"/>
                  </a:lnTo>
                  <a:lnTo>
                    <a:pt x="635508" y="154940"/>
                  </a:lnTo>
                  <a:lnTo>
                    <a:pt x="631698" y="148590"/>
                  </a:lnTo>
                  <a:lnTo>
                    <a:pt x="629412" y="144780"/>
                  </a:lnTo>
                  <a:lnTo>
                    <a:pt x="621792" y="133350"/>
                  </a:lnTo>
                  <a:lnTo>
                    <a:pt x="615696" y="123190"/>
                  </a:lnTo>
                  <a:lnTo>
                    <a:pt x="606552" y="111760"/>
                  </a:lnTo>
                  <a:lnTo>
                    <a:pt x="599465" y="103505"/>
                  </a:lnTo>
                  <a:lnTo>
                    <a:pt x="598855" y="102819"/>
                  </a:lnTo>
                  <a:lnTo>
                    <a:pt x="598157" y="102235"/>
                  </a:lnTo>
                  <a:lnTo>
                    <a:pt x="532701" y="102235"/>
                  </a:lnTo>
                  <a:lnTo>
                    <a:pt x="551688" y="116840"/>
                  </a:lnTo>
                  <a:lnTo>
                    <a:pt x="560832" y="124460"/>
                  </a:lnTo>
                  <a:lnTo>
                    <a:pt x="559308" y="124460"/>
                  </a:lnTo>
                  <a:lnTo>
                    <a:pt x="568452" y="132080"/>
                  </a:lnTo>
                  <a:lnTo>
                    <a:pt x="566928" y="132080"/>
                  </a:lnTo>
                  <a:lnTo>
                    <a:pt x="574548" y="139700"/>
                  </a:lnTo>
                  <a:lnTo>
                    <a:pt x="582168" y="148590"/>
                  </a:lnTo>
                  <a:lnTo>
                    <a:pt x="580644" y="147320"/>
                  </a:lnTo>
                  <a:lnTo>
                    <a:pt x="588251" y="156210"/>
                  </a:lnTo>
                  <a:lnTo>
                    <a:pt x="586740" y="156210"/>
                  </a:lnTo>
                  <a:lnTo>
                    <a:pt x="594360" y="165100"/>
                  </a:lnTo>
                  <a:lnTo>
                    <a:pt x="592836" y="163830"/>
                  </a:lnTo>
                  <a:lnTo>
                    <a:pt x="598932" y="175260"/>
                  </a:lnTo>
                  <a:lnTo>
                    <a:pt x="597408" y="172720"/>
                  </a:lnTo>
                  <a:lnTo>
                    <a:pt x="601980" y="184150"/>
                  </a:lnTo>
                  <a:lnTo>
                    <a:pt x="601980" y="182880"/>
                  </a:lnTo>
                  <a:lnTo>
                    <a:pt x="606552" y="193040"/>
                  </a:lnTo>
                  <a:lnTo>
                    <a:pt x="606552" y="191770"/>
                  </a:lnTo>
                  <a:lnTo>
                    <a:pt x="609600" y="201930"/>
                  </a:lnTo>
                  <a:lnTo>
                    <a:pt x="609600" y="200660"/>
                  </a:lnTo>
                  <a:lnTo>
                    <a:pt x="611124" y="210820"/>
                  </a:lnTo>
                  <a:lnTo>
                    <a:pt x="611124" y="209550"/>
                  </a:lnTo>
                  <a:lnTo>
                    <a:pt x="614172" y="231140"/>
                  </a:lnTo>
                  <a:lnTo>
                    <a:pt x="614172" y="248920"/>
                  </a:lnTo>
                  <a:lnTo>
                    <a:pt x="612648" y="260350"/>
                  </a:lnTo>
                  <a:lnTo>
                    <a:pt x="612648" y="259080"/>
                  </a:lnTo>
                  <a:lnTo>
                    <a:pt x="611124" y="269240"/>
                  </a:lnTo>
                  <a:lnTo>
                    <a:pt x="611124" y="267970"/>
                  </a:lnTo>
                  <a:lnTo>
                    <a:pt x="609600" y="279400"/>
                  </a:lnTo>
                  <a:lnTo>
                    <a:pt x="609600" y="278130"/>
                  </a:lnTo>
                  <a:lnTo>
                    <a:pt x="606552" y="289560"/>
                  </a:lnTo>
                  <a:lnTo>
                    <a:pt x="606552" y="287020"/>
                  </a:lnTo>
                  <a:lnTo>
                    <a:pt x="597408" y="306070"/>
                  </a:lnTo>
                  <a:lnTo>
                    <a:pt x="598932" y="306070"/>
                  </a:lnTo>
                  <a:lnTo>
                    <a:pt x="592836" y="314960"/>
                  </a:lnTo>
                  <a:lnTo>
                    <a:pt x="594360" y="313690"/>
                  </a:lnTo>
                  <a:lnTo>
                    <a:pt x="586740" y="323850"/>
                  </a:lnTo>
                  <a:lnTo>
                    <a:pt x="588251" y="322580"/>
                  </a:lnTo>
                  <a:lnTo>
                    <a:pt x="580644" y="331470"/>
                  </a:lnTo>
                  <a:lnTo>
                    <a:pt x="582168" y="331470"/>
                  </a:lnTo>
                  <a:lnTo>
                    <a:pt x="574548" y="340360"/>
                  </a:lnTo>
                  <a:lnTo>
                    <a:pt x="574548" y="339090"/>
                  </a:lnTo>
                  <a:lnTo>
                    <a:pt x="566928" y="347980"/>
                  </a:lnTo>
                  <a:lnTo>
                    <a:pt x="568452" y="347980"/>
                  </a:lnTo>
                  <a:lnTo>
                    <a:pt x="559308" y="355600"/>
                  </a:lnTo>
                  <a:lnTo>
                    <a:pt x="560832" y="355600"/>
                  </a:lnTo>
                  <a:lnTo>
                    <a:pt x="551688" y="363220"/>
                  </a:lnTo>
                  <a:lnTo>
                    <a:pt x="533019" y="377583"/>
                  </a:lnTo>
                  <a:lnTo>
                    <a:pt x="533400" y="377190"/>
                  </a:lnTo>
                  <a:lnTo>
                    <a:pt x="512051" y="391160"/>
                  </a:lnTo>
                  <a:lnTo>
                    <a:pt x="513588" y="391160"/>
                  </a:lnTo>
                  <a:lnTo>
                    <a:pt x="490728" y="403872"/>
                  </a:lnTo>
                  <a:lnTo>
                    <a:pt x="492252" y="401332"/>
                  </a:lnTo>
                  <a:lnTo>
                    <a:pt x="466344" y="414032"/>
                  </a:lnTo>
                  <a:lnTo>
                    <a:pt x="467868" y="412762"/>
                  </a:lnTo>
                  <a:lnTo>
                    <a:pt x="440436" y="421652"/>
                  </a:lnTo>
                  <a:lnTo>
                    <a:pt x="441960" y="421652"/>
                  </a:lnTo>
                  <a:lnTo>
                    <a:pt x="414528" y="429272"/>
                  </a:lnTo>
                  <a:lnTo>
                    <a:pt x="416052" y="429272"/>
                  </a:lnTo>
                  <a:lnTo>
                    <a:pt x="387096" y="434352"/>
                  </a:lnTo>
                  <a:lnTo>
                    <a:pt x="388620" y="434352"/>
                  </a:lnTo>
                  <a:lnTo>
                    <a:pt x="342900" y="438162"/>
                  </a:lnTo>
                  <a:lnTo>
                    <a:pt x="313944" y="438162"/>
                  </a:lnTo>
                  <a:lnTo>
                    <a:pt x="268224" y="434352"/>
                  </a:lnTo>
                  <a:lnTo>
                    <a:pt x="269748" y="434352"/>
                  </a:lnTo>
                  <a:lnTo>
                    <a:pt x="240792" y="429272"/>
                  </a:lnTo>
                  <a:lnTo>
                    <a:pt x="242316" y="429272"/>
                  </a:lnTo>
                  <a:lnTo>
                    <a:pt x="214884" y="421652"/>
                  </a:lnTo>
                  <a:lnTo>
                    <a:pt x="216408" y="421652"/>
                  </a:lnTo>
                  <a:lnTo>
                    <a:pt x="192887" y="414032"/>
                  </a:lnTo>
                  <a:lnTo>
                    <a:pt x="188976" y="412762"/>
                  </a:lnTo>
                  <a:lnTo>
                    <a:pt x="190500" y="414032"/>
                  </a:lnTo>
                  <a:lnTo>
                    <a:pt x="169773" y="403872"/>
                  </a:lnTo>
                  <a:lnTo>
                    <a:pt x="164592" y="401332"/>
                  </a:lnTo>
                  <a:lnTo>
                    <a:pt x="166116" y="403872"/>
                  </a:lnTo>
                  <a:lnTo>
                    <a:pt x="143256" y="391160"/>
                  </a:lnTo>
                  <a:lnTo>
                    <a:pt x="144780" y="391160"/>
                  </a:lnTo>
                  <a:lnTo>
                    <a:pt x="125374" y="378460"/>
                  </a:lnTo>
                  <a:lnTo>
                    <a:pt x="124028" y="377583"/>
                  </a:lnTo>
                  <a:lnTo>
                    <a:pt x="123317" y="377190"/>
                  </a:lnTo>
                  <a:lnTo>
                    <a:pt x="122593" y="376643"/>
                  </a:lnTo>
                  <a:lnTo>
                    <a:pt x="110185" y="367030"/>
                  </a:lnTo>
                  <a:lnTo>
                    <a:pt x="105156" y="363220"/>
                  </a:lnTo>
                  <a:lnTo>
                    <a:pt x="96012" y="355600"/>
                  </a:lnTo>
                  <a:lnTo>
                    <a:pt x="97536" y="355600"/>
                  </a:lnTo>
                  <a:lnTo>
                    <a:pt x="88392" y="347980"/>
                  </a:lnTo>
                  <a:lnTo>
                    <a:pt x="89916" y="347980"/>
                  </a:lnTo>
                  <a:lnTo>
                    <a:pt x="83375" y="341630"/>
                  </a:lnTo>
                  <a:lnTo>
                    <a:pt x="81203" y="339090"/>
                  </a:lnTo>
                  <a:lnTo>
                    <a:pt x="74676" y="331470"/>
                  </a:lnTo>
                  <a:lnTo>
                    <a:pt x="69443" y="323850"/>
                  </a:lnTo>
                  <a:lnTo>
                    <a:pt x="68580" y="322580"/>
                  </a:lnTo>
                  <a:lnTo>
                    <a:pt x="68580" y="323850"/>
                  </a:lnTo>
                  <a:lnTo>
                    <a:pt x="62484" y="313690"/>
                  </a:lnTo>
                  <a:lnTo>
                    <a:pt x="64008" y="314960"/>
                  </a:lnTo>
                  <a:lnTo>
                    <a:pt x="63131" y="313690"/>
                  </a:lnTo>
                  <a:lnTo>
                    <a:pt x="57912" y="306070"/>
                  </a:lnTo>
                  <a:lnTo>
                    <a:pt x="59436" y="306070"/>
                  </a:lnTo>
                  <a:lnTo>
                    <a:pt x="53340" y="297180"/>
                  </a:lnTo>
                  <a:lnTo>
                    <a:pt x="54851" y="298450"/>
                  </a:lnTo>
                  <a:lnTo>
                    <a:pt x="54343" y="297180"/>
                  </a:lnTo>
                  <a:lnTo>
                    <a:pt x="51308" y="289560"/>
                  </a:lnTo>
                  <a:lnTo>
                    <a:pt x="50292" y="287020"/>
                  </a:lnTo>
                  <a:lnTo>
                    <a:pt x="50292" y="289560"/>
                  </a:lnTo>
                  <a:lnTo>
                    <a:pt x="47244" y="278130"/>
                  </a:lnTo>
                  <a:lnTo>
                    <a:pt x="45910" y="269240"/>
                  </a:lnTo>
                  <a:lnTo>
                    <a:pt x="45720" y="267970"/>
                  </a:lnTo>
                  <a:lnTo>
                    <a:pt x="45720" y="269240"/>
                  </a:lnTo>
                  <a:lnTo>
                    <a:pt x="44386" y="260350"/>
                  </a:lnTo>
                  <a:lnTo>
                    <a:pt x="44196" y="259080"/>
                  </a:lnTo>
                  <a:lnTo>
                    <a:pt x="44196" y="260350"/>
                  </a:lnTo>
                  <a:lnTo>
                    <a:pt x="43002" y="251460"/>
                  </a:lnTo>
                  <a:lnTo>
                    <a:pt x="42659" y="248920"/>
                  </a:lnTo>
                  <a:lnTo>
                    <a:pt x="42659" y="231140"/>
                  </a:lnTo>
                  <a:lnTo>
                    <a:pt x="42849" y="229870"/>
                  </a:lnTo>
                  <a:lnTo>
                    <a:pt x="44196" y="220980"/>
                  </a:lnTo>
                  <a:lnTo>
                    <a:pt x="44196" y="222250"/>
                  </a:lnTo>
                  <a:lnTo>
                    <a:pt x="44348" y="220980"/>
                  </a:lnTo>
                  <a:lnTo>
                    <a:pt x="45720" y="209550"/>
                  </a:lnTo>
                  <a:lnTo>
                    <a:pt x="45720" y="210820"/>
                  </a:lnTo>
                  <a:lnTo>
                    <a:pt x="45910" y="209550"/>
                  </a:lnTo>
                  <a:lnTo>
                    <a:pt x="47244" y="200660"/>
                  </a:lnTo>
                  <a:lnTo>
                    <a:pt x="47244" y="201930"/>
                  </a:lnTo>
                  <a:lnTo>
                    <a:pt x="47625" y="200660"/>
                  </a:lnTo>
                  <a:lnTo>
                    <a:pt x="50292" y="191770"/>
                  </a:lnTo>
                  <a:lnTo>
                    <a:pt x="50292" y="193040"/>
                  </a:lnTo>
                  <a:lnTo>
                    <a:pt x="50863" y="191770"/>
                  </a:lnTo>
                  <a:lnTo>
                    <a:pt x="54279" y="184150"/>
                  </a:lnTo>
                  <a:lnTo>
                    <a:pt x="54851" y="182880"/>
                  </a:lnTo>
                  <a:lnTo>
                    <a:pt x="53340" y="184150"/>
                  </a:lnTo>
                  <a:lnTo>
                    <a:pt x="58077" y="175260"/>
                  </a:lnTo>
                  <a:lnTo>
                    <a:pt x="59436" y="172720"/>
                  </a:lnTo>
                  <a:lnTo>
                    <a:pt x="57912" y="175260"/>
                  </a:lnTo>
                  <a:lnTo>
                    <a:pt x="63322" y="165100"/>
                  </a:lnTo>
                  <a:lnTo>
                    <a:pt x="64008" y="163830"/>
                  </a:lnTo>
                  <a:lnTo>
                    <a:pt x="62484" y="165100"/>
                  </a:lnTo>
                  <a:lnTo>
                    <a:pt x="74676" y="147320"/>
                  </a:lnTo>
                  <a:lnTo>
                    <a:pt x="74676" y="148590"/>
                  </a:lnTo>
                  <a:lnTo>
                    <a:pt x="75755" y="147320"/>
                  </a:lnTo>
                  <a:lnTo>
                    <a:pt x="82296" y="139700"/>
                  </a:lnTo>
                  <a:lnTo>
                    <a:pt x="80759" y="139700"/>
                  </a:lnTo>
                  <a:lnTo>
                    <a:pt x="89916" y="132080"/>
                  </a:lnTo>
                  <a:lnTo>
                    <a:pt x="88392" y="132080"/>
                  </a:lnTo>
                  <a:lnTo>
                    <a:pt x="97536" y="124460"/>
                  </a:lnTo>
                  <a:lnTo>
                    <a:pt x="96012" y="124460"/>
                  </a:lnTo>
                  <a:lnTo>
                    <a:pt x="103847" y="116840"/>
                  </a:lnTo>
                  <a:lnTo>
                    <a:pt x="104673" y="116039"/>
                  </a:lnTo>
                  <a:lnTo>
                    <a:pt x="103632" y="116840"/>
                  </a:lnTo>
                  <a:lnTo>
                    <a:pt x="104584" y="116039"/>
                  </a:lnTo>
                  <a:lnTo>
                    <a:pt x="105283" y="115570"/>
                  </a:lnTo>
                  <a:lnTo>
                    <a:pt x="120967" y="103505"/>
                  </a:lnTo>
                  <a:lnTo>
                    <a:pt x="123825" y="101600"/>
                  </a:lnTo>
                  <a:lnTo>
                    <a:pt x="144780" y="87630"/>
                  </a:lnTo>
                  <a:lnTo>
                    <a:pt x="143751" y="88493"/>
                  </a:lnTo>
                  <a:lnTo>
                    <a:pt x="143484" y="88785"/>
                  </a:lnTo>
                  <a:lnTo>
                    <a:pt x="145796" y="87630"/>
                  </a:lnTo>
                  <a:lnTo>
                    <a:pt x="166116" y="77470"/>
                  </a:lnTo>
                  <a:lnTo>
                    <a:pt x="164592" y="77470"/>
                  </a:lnTo>
                  <a:lnTo>
                    <a:pt x="190500" y="66040"/>
                  </a:lnTo>
                  <a:lnTo>
                    <a:pt x="188976" y="66040"/>
                  </a:lnTo>
                  <a:lnTo>
                    <a:pt x="216408" y="57150"/>
                  </a:lnTo>
                  <a:lnTo>
                    <a:pt x="214884" y="58420"/>
                  </a:lnTo>
                  <a:lnTo>
                    <a:pt x="219456" y="57150"/>
                  </a:lnTo>
                  <a:lnTo>
                    <a:pt x="242316" y="50800"/>
                  </a:lnTo>
                  <a:lnTo>
                    <a:pt x="240792" y="50800"/>
                  </a:lnTo>
                  <a:lnTo>
                    <a:pt x="269748" y="46990"/>
                  </a:lnTo>
                  <a:lnTo>
                    <a:pt x="268224" y="46990"/>
                  </a:lnTo>
                  <a:lnTo>
                    <a:pt x="298704" y="41910"/>
                  </a:lnTo>
                  <a:lnTo>
                    <a:pt x="298704" y="43180"/>
                  </a:lnTo>
                  <a:lnTo>
                    <a:pt x="313944" y="41910"/>
                  </a:lnTo>
                  <a:lnTo>
                    <a:pt x="342900" y="41910"/>
                  </a:lnTo>
                  <a:lnTo>
                    <a:pt x="358140" y="43180"/>
                  </a:lnTo>
                  <a:lnTo>
                    <a:pt x="358140" y="41910"/>
                  </a:lnTo>
                  <a:lnTo>
                    <a:pt x="388620" y="46990"/>
                  </a:lnTo>
                  <a:lnTo>
                    <a:pt x="387096" y="45720"/>
                  </a:lnTo>
                  <a:lnTo>
                    <a:pt x="416052" y="50800"/>
                  </a:lnTo>
                  <a:lnTo>
                    <a:pt x="414528" y="50800"/>
                  </a:lnTo>
                  <a:lnTo>
                    <a:pt x="441960" y="58420"/>
                  </a:lnTo>
                  <a:lnTo>
                    <a:pt x="440436" y="57150"/>
                  </a:lnTo>
                  <a:lnTo>
                    <a:pt x="467868" y="66040"/>
                  </a:lnTo>
                  <a:lnTo>
                    <a:pt x="466344" y="66040"/>
                  </a:lnTo>
                  <a:lnTo>
                    <a:pt x="492252" y="77470"/>
                  </a:lnTo>
                  <a:lnTo>
                    <a:pt x="490728" y="77470"/>
                  </a:lnTo>
                  <a:lnTo>
                    <a:pt x="514426" y="89331"/>
                  </a:lnTo>
                  <a:lnTo>
                    <a:pt x="531736" y="101600"/>
                  </a:lnTo>
                  <a:lnTo>
                    <a:pt x="531876" y="101600"/>
                  </a:lnTo>
                  <a:lnTo>
                    <a:pt x="597408" y="101600"/>
                  </a:lnTo>
                  <a:lnTo>
                    <a:pt x="588251" y="93980"/>
                  </a:lnTo>
                  <a:lnTo>
                    <a:pt x="581723" y="87630"/>
                  </a:lnTo>
                  <a:lnTo>
                    <a:pt x="579120" y="85090"/>
                  </a:lnTo>
                  <a:lnTo>
                    <a:pt x="557784" y="68580"/>
                  </a:lnTo>
                  <a:lnTo>
                    <a:pt x="540639" y="57150"/>
                  </a:lnTo>
                  <a:lnTo>
                    <a:pt x="534924" y="53340"/>
                  </a:lnTo>
                  <a:lnTo>
                    <a:pt x="520788" y="45720"/>
                  </a:lnTo>
                  <a:lnTo>
                    <a:pt x="513715" y="41910"/>
                  </a:lnTo>
                  <a:lnTo>
                    <a:pt x="513664" y="88785"/>
                  </a:lnTo>
                  <a:lnTo>
                    <a:pt x="513080" y="88493"/>
                  </a:lnTo>
                  <a:lnTo>
                    <a:pt x="512051" y="87630"/>
                  </a:lnTo>
                  <a:lnTo>
                    <a:pt x="513664" y="88785"/>
                  </a:lnTo>
                  <a:lnTo>
                    <a:pt x="513664" y="41884"/>
                  </a:lnTo>
                  <a:lnTo>
                    <a:pt x="454152" y="17780"/>
                  </a:lnTo>
                  <a:lnTo>
                    <a:pt x="393192" y="3810"/>
                  </a:lnTo>
                  <a:lnTo>
                    <a:pt x="344424" y="0"/>
                  </a:lnTo>
                  <a:lnTo>
                    <a:pt x="312420" y="0"/>
                  </a:lnTo>
                  <a:lnTo>
                    <a:pt x="263652" y="3810"/>
                  </a:lnTo>
                  <a:lnTo>
                    <a:pt x="202692" y="17780"/>
                  </a:lnTo>
                  <a:lnTo>
                    <a:pt x="147828" y="39370"/>
                  </a:lnTo>
                  <a:lnTo>
                    <a:pt x="99060" y="68580"/>
                  </a:lnTo>
                  <a:lnTo>
                    <a:pt x="68580" y="93980"/>
                  </a:lnTo>
                  <a:lnTo>
                    <a:pt x="57975" y="102819"/>
                  </a:lnTo>
                  <a:lnTo>
                    <a:pt x="33528" y="133350"/>
                  </a:lnTo>
                  <a:lnTo>
                    <a:pt x="15240" y="167640"/>
                  </a:lnTo>
                  <a:lnTo>
                    <a:pt x="1524" y="214630"/>
                  </a:lnTo>
                  <a:lnTo>
                    <a:pt x="1524" y="226060"/>
                  </a:lnTo>
                  <a:lnTo>
                    <a:pt x="0" y="240030"/>
                  </a:lnTo>
                  <a:lnTo>
                    <a:pt x="1524" y="252730"/>
                  </a:lnTo>
                  <a:lnTo>
                    <a:pt x="1524" y="264160"/>
                  </a:lnTo>
                  <a:lnTo>
                    <a:pt x="4559" y="278130"/>
                  </a:lnTo>
                  <a:lnTo>
                    <a:pt x="21336" y="325120"/>
                  </a:lnTo>
                  <a:lnTo>
                    <a:pt x="41148" y="358140"/>
                  </a:lnTo>
                  <a:lnTo>
                    <a:pt x="50292" y="367030"/>
                  </a:lnTo>
                  <a:lnTo>
                    <a:pt x="57899" y="377190"/>
                  </a:lnTo>
                  <a:lnTo>
                    <a:pt x="68580" y="386080"/>
                  </a:lnTo>
                  <a:lnTo>
                    <a:pt x="77724" y="396252"/>
                  </a:lnTo>
                  <a:lnTo>
                    <a:pt x="99060" y="412762"/>
                  </a:lnTo>
                  <a:lnTo>
                    <a:pt x="147828" y="441972"/>
                  </a:lnTo>
                  <a:lnTo>
                    <a:pt x="202692" y="462292"/>
                  </a:lnTo>
                  <a:lnTo>
                    <a:pt x="295656" y="480072"/>
                  </a:lnTo>
                  <a:lnTo>
                    <a:pt x="309524" y="480072"/>
                  </a:lnTo>
                  <a:lnTo>
                    <a:pt x="551281" y="3080613"/>
                  </a:lnTo>
                  <a:lnTo>
                    <a:pt x="510527" y="3084576"/>
                  </a:lnTo>
                  <a:lnTo>
                    <a:pt x="570725" y="3182416"/>
                  </a:lnTo>
                  <a:lnTo>
                    <a:pt x="525780" y="3183394"/>
                  </a:lnTo>
                  <a:lnTo>
                    <a:pt x="469392" y="3185934"/>
                  </a:lnTo>
                  <a:lnTo>
                    <a:pt x="414528" y="3191014"/>
                  </a:lnTo>
                  <a:lnTo>
                    <a:pt x="336804" y="3199904"/>
                  </a:lnTo>
                  <a:lnTo>
                    <a:pt x="288036" y="3208794"/>
                  </a:lnTo>
                  <a:lnTo>
                    <a:pt x="242316" y="3220224"/>
                  </a:lnTo>
                  <a:lnTo>
                    <a:pt x="220980" y="3224034"/>
                  </a:lnTo>
                  <a:lnTo>
                    <a:pt x="199644" y="3230384"/>
                  </a:lnTo>
                  <a:lnTo>
                    <a:pt x="179832" y="3236734"/>
                  </a:lnTo>
                  <a:lnTo>
                    <a:pt x="160020" y="3244354"/>
                  </a:lnTo>
                  <a:lnTo>
                    <a:pt x="141732" y="3250704"/>
                  </a:lnTo>
                  <a:lnTo>
                    <a:pt x="108204" y="3264674"/>
                  </a:lnTo>
                  <a:lnTo>
                    <a:pt x="92951" y="3272294"/>
                  </a:lnTo>
                  <a:lnTo>
                    <a:pt x="77724" y="3282454"/>
                  </a:lnTo>
                  <a:lnTo>
                    <a:pt x="65532" y="3290074"/>
                  </a:lnTo>
                  <a:lnTo>
                    <a:pt x="32004" y="3318014"/>
                  </a:lnTo>
                  <a:lnTo>
                    <a:pt x="9144" y="3351034"/>
                  </a:lnTo>
                  <a:lnTo>
                    <a:pt x="0" y="3389134"/>
                  </a:lnTo>
                  <a:lnTo>
                    <a:pt x="1524" y="3400564"/>
                  </a:lnTo>
                  <a:lnTo>
                    <a:pt x="15240" y="3436124"/>
                  </a:lnTo>
                  <a:lnTo>
                    <a:pt x="32004" y="3457714"/>
                  </a:lnTo>
                  <a:lnTo>
                    <a:pt x="41148" y="3467874"/>
                  </a:lnTo>
                  <a:lnTo>
                    <a:pt x="51816" y="3476764"/>
                  </a:lnTo>
                  <a:lnTo>
                    <a:pt x="65532" y="3486924"/>
                  </a:lnTo>
                  <a:lnTo>
                    <a:pt x="77724" y="3493274"/>
                  </a:lnTo>
                  <a:lnTo>
                    <a:pt x="92951" y="3503434"/>
                  </a:lnTo>
                  <a:lnTo>
                    <a:pt x="108204" y="3511054"/>
                  </a:lnTo>
                  <a:lnTo>
                    <a:pt x="141732" y="3526294"/>
                  </a:lnTo>
                  <a:lnTo>
                    <a:pt x="160020" y="3531374"/>
                  </a:lnTo>
                  <a:lnTo>
                    <a:pt x="179832" y="3538994"/>
                  </a:lnTo>
                  <a:lnTo>
                    <a:pt x="242316" y="3558044"/>
                  </a:lnTo>
                  <a:lnTo>
                    <a:pt x="288036" y="3566934"/>
                  </a:lnTo>
                  <a:lnTo>
                    <a:pt x="336804" y="3575824"/>
                  </a:lnTo>
                  <a:lnTo>
                    <a:pt x="414528" y="3587254"/>
                  </a:lnTo>
                  <a:lnTo>
                    <a:pt x="469392" y="3591064"/>
                  </a:lnTo>
                  <a:lnTo>
                    <a:pt x="525780" y="3593604"/>
                  </a:lnTo>
                  <a:lnTo>
                    <a:pt x="583692" y="3594874"/>
                  </a:lnTo>
                  <a:lnTo>
                    <a:pt x="643128" y="3593604"/>
                  </a:lnTo>
                  <a:lnTo>
                    <a:pt x="699516" y="3591064"/>
                  </a:lnTo>
                  <a:lnTo>
                    <a:pt x="754380" y="3587254"/>
                  </a:lnTo>
                  <a:lnTo>
                    <a:pt x="832104" y="3575824"/>
                  </a:lnTo>
                  <a:lnTo>
                    <a:pt x="880872" y="3566934"/>
                  </a:lnTo>
                  <a:lnTo>
                    <a:pt x="926592" y="3558044"/>
                  </a:lnTo>
                  <a:lnTo>
                    <a:pt x="943711" y="3552939"/>
                  </a:lnTo>
                  <a:lnTo>
                    <a:pt x="969264" y="3545344"/>
                  </a:lnTo>
                  <a:lnTo>
                    <a:pt x="989076" y="3538994"/>
                  </a:lnTo>
                  <a:lnTo>
                    <a:pt x="1008888" y="3531374"/>
                  </a:lnTo>
                  <a:lnTo>
                    <a:pt x="1027176" y="3526294"/>
                  </a:lnTo>
                  <a:lnTo>
                    <a:pt x="1060704" y="3511054"/>
                  </a:lnTo>
                  <a:lnTo>
                    <a:pt x="1070864" y="3505974"/>
                  </a:lnTo>
                  <a:lnTo>
                    <a:pt x="1075944" y="3503434"/>
                  </a:lnTo>
                  <a:lnTo>
                    <a:pt x="1089660" y="3493274"/>
                  </a:lnTo>
                  <a:lnTo>
                    <a:pt x="1103376" y="3486924"/>
                  </a:lnTo>
                  <a:lnTo>
                    <a:pt x="1127760" y="3467874"/>
                  </a:lnTo>
                  <a:lnTo>
                    <a:pt x="1136904" y="3457714"/>
                  </a:lnTo>
                  <a:lnTo>
                    <a:pt x="1146035" y="3448824"/>
                  </a:lnTo>
                  <a:lnTo>
                    <a:pt x="1152893" y="3437394"/>
                  </a:lnTo>
                  <a:lnTo>
                    <a:pt x="1153655" y="3436124"/>
                  </a:lnTo>
                  <a:lnTo>
                    <a:pt x="1157719" y="3428504"/>
                  </a:lnTo>
                  <a:lnTo>
                    <a:pt x="1159764" y="3424694"/>
                  </a:lnTo>
                  <a:lnTo>
                    <a:pt x="1161288" y="3420884"/>
                  </a:lnTo>
                  <a:lnTo>
                    <a:pt x="1163320" y="3415804"/>
                  </a:lnTo>
                  <a:lnTo>
                    <a:pt x="1164336" y="3413264"/>
                  </a:lnTo>
                  <a:lnTo>
                    <a:pt x="1165555" y="3408184"/>
                  </a:lnTo>
                  <a:lnTo>
                    <a:pt x="1167371" y="3400564"/>
                  </a:lnTo>
                  <a:lnTo>
                    <a:pt x="1167422" y="3400158"/>
                  </a:lnTo>
                  <a:lnTo>
                    <a:pt x="4585132" y="1169555"/>
                  </a:lnTo>
                  <a:lnTo>
                    <a:pt x="4608576" y="1205496"/>
                  </a:lnTo>
                  <a:lnTo>
                    <a:pt x="4656925" y="1123200"/>
                  </a:lnTo>
                  <a:lnTo>
                    <a:pt x="4680204" y="1083576"/>
                  </a:lnTo>
                  <a:close/>
                </a:path>
                <a:path w="5881370" h="3595370">
                  <a:moveTo>
                    <a:pt x="5881116" y="1453654"/>
                  </a:moveTo>
                  <a:lnTo>
                    <a:pt x="5879592" y="1442224"/>
                  </a:lnTo>
                  <a:lnTo>
                    <a:pt x="5879211" y="1440954"/>
                  </a:lnTo>
                  <a:lnTo>
                    <a:pt x="5878830" y="1439684"/>
                  </a:lnTo>
                  <a:lnTo>
                    <a:pt x="5877306" y="1434604"/>
                  </a:lnTo>
                  <a:lnTo>
                    <a:pt x="5876544" y="1432064"/>
                  </a:lnTo>
                  <a:lnTo>
                    <a:pt x="5871959" y="1423174"/>
                  </a:lnTo>
                  <a:lnTo>
                    <a:pt x="5868721" y="1418094"/>
                  </a:lnTo>
                  <a:lnTo>
                    <a:pt x="5859780" y="1404124"/>
                  </a:lnTo>
                  <a:lnTo>
                    <a:pt x="5850623" y="1396504"/>
                  </a:lnTo>
                  <a:lnTo>
                    <a:pt x="5841492" y="1391424"/>
                  </a:lnTo>
                  <a:lnTo>
                    <a:pt x="5838444" y="1388465"/>
                  </a:lnTo>
                  <a:lnTo>
                    <a:pt x="5838444" y="1452384"/>
                  </a:lnTo>
                  <a:lnTo>
                    <a:pt x="5838444" y="1453654"/>
                  </a:lnTo>
                  <a:lnTo>
                    <a:pt x="5837136" y="1460182"/>
                  </a:lnTo>
                  <a:lnTo>
                    <a:pt x="5835396" y="1463814"/>
                  </a:lnTo>
                  <a:lnTo>
                    <a:pt x="5832348" y="1468894"/>
                  </a:lnTo>
                  <a:lnTo>
                    <a:pt x="5833859" y="1465084"/>
                  </a:lnTo>
                  <a:lnTo>
                    <a:pt x="5827763" y="1471434"/>
                  </a:lnTo>
                  <a:lnTo>
                    <a:pt x="5829300" y="1470164"/>
                  </a:lnTo>
                  <a:lnTo>
                    <a:pt x="5823191" y="1476514"/>
                  </a:lnTo>
                  <a:lnTo>
                    <a:pt x="5824728" y="1476514"/>
                  </a:lnTo>
                  <a:lnTo>
                    <a:pt x="5817095" y="1482864"/>
                  </a:lnTo>
                  <a:lnTo>
                    <a:pt x="5818632" y="1480324"/>
                  </a:lnTo>
                  <a:lnTo>
                    <a:pt x="5809488" y="1486674"/>
                  </a:lnTo>
                  <a:lnTo>
                    <a:pt x="5809488" y="1485404"/>
                  </a:lnTo>
                  <a:lnTo>
                    <a:pt x="5800344" y="1491754"/>
                  </a:lnTo>
                  <a:lnTo>
                    <a:pt x="5801868" y="1491754"/>
                  </a:lnTo>
                  <a:lnTo>
                    <a:pt x="5789676" y="1496834"/>
                  </a:lnTo>
                  <a:lnTo>
                    <a:pt x="5791200" y="1495564"/>
                  </a:lnTo>
                  <a:lnTo>
                    <a:pt x="5779008" y="1501914"/>
                  </a:lnTo>
                  <a:lnTo>
                    <a:pt x="5780532" y="1501914"/>
                  </a:lnTo>
                  <a:lnTo>
                    <a:pt x="5766816" y="1506994"/>
                  </a:lnTo>
                  <a:lnTo>
                    <a:pt x="5768340" y="1506994"/>
                  </a:lnTo>
                  <a:lnTo>
                    <a:pt x="5754624" y="1512074"/>
                  </a:lnTo>
                  <a:lnTo>
                    <a:pt x="5754624" y="1510804"/>
                  </a:lnTo>
                  <a:lnTo>
                    <a:pt x="5739384" y="1517154"/>
                  </a:lnTo>
                  <a:lnTo>
                    <a:pt x="5740908" y="1517154"/>
                  </a:lnTo>
                  <a:lnTo>
                    <a:pt x="5725668" y="1522234"/>
                  </a:lnTo>
                  <a:lnTo>
                    <a:pt x="5708904" y="1526044"/>
                  </a:lnTo>
                  <a:lnTo>
                    <a:pt x="5710428" y="1526044"/>
                  </a:lnTo>
                  <a:lnTo>
                    <a:pt x="5692140" y="1529854"/>
                  </a:lnTo>
                  <a:lnTo>
                    <a:pt x="5693664" y="1529854"/>
                  </a:lnTo>
                  <a:lnTo>
                    <a:pt x="5657088" y="1538744"/>
                  </a:lnTo>
                  <a:lnTo>
                    <a:pt x="5637276" y="1541284"/>
                  </a:lnTo>
                  <a:lnTo>
                    <a:pt x="5638800" y="1541284"/>
                  </a:lnTo>
                  <a:lnTo>
                    <a:pt x="5617464" y="1545094"/>
                  </a:lnTo>
                  <a:lnTo>
                    <a:pt x="5618988" y="1545094"/>
                  </a:lnTo>
                  <a:lnTo>
                    <a:pt x="5554980" y="1553984"/>
                  </a:lnTo>
                  <a:lnTo>
                    <a:pt x="5510784" y="1559064"/>
                  </a:lnTo>
                  <a:lnTo>
                    <a:pt x="5463540" y="1561604"/>
                  </a:lnTo>
                  <a:lnTo>
                    <a:pt x="5365242" y="1564119"/>
                  </a:lnTo>
                  <a:lnTo>
                    <a:pt x="5340083" y="1563509"/>
                  </a:lnTo>
                  <a:lnTo>
                    <a:pt x="5335295" y="1563395"/>
                  </a:lnTo>
                  <a:lnTo>
                    <a:pt x="5314188" y="1562823"/>
                  </a:lnTo>
                  <a:lnTo>
                    <a:pt x="5266944" y="1561604"/>
                  </a:lnTo>
                  <a:lnTo>
                    <a:pt x="5219700" y="1559064"/>
                  </a:lnTo>
                  <a:lnTo>
                    <a:pt x="5175504" y="1553984"/>
                  </a:lnTo>
                  <a:lnTo>
                    <a:pt x="5111496" y="1545094"/>
                  </a:lnTo>
                  <a:lnTo>
                    <a:pt x="5113020" y="1545094"/>
                  </a:lnTo>
                  <a:lnTo>
                    <a:pt x="5091684" y="1541284"/>
                  </a:lnTo>
                  <a:lnTo>
                    <a:pt x="5093208" y="1541284"/>
                  </a:lnTo>
                  <a:lnTo>
                    <a:pt x="5073396" y="1538744"/>
                  </a:lnTo>
                  <a:lnTo>
                    <a:pt x="5036820" y="1529854"/>
                  </a:lnTo>
                  <a:lnTo>
                    <a:pt x="5038344" y="1529854"/>
                  </a:lnTo>
                  <a:lnTo>
                    <a:pt x="5020056" y="1526044"/>
                  </a:lnTo>
                  <a:lnTo>
                    <a:pt x="5021580" y="1526044"/>
                  </a:lnTo>
                  <a:lnTo>
                    <a:pt x="5004816" y="1522234"/>
                  </a:lnTo>
                  <a:lnTo>
                    <a:pt x="4989576" y="1517154"/>
                  </a:lnTo>
                  <a:lnTo>
                    <a:pt x="4991100" y="1517154"/>
                  </a:lnTo>
                  <a:lnTo>
                    <a:pt x="4978908" y="1512074"/>
                  </a:lnTo>
                  <a:lnTo>
                    <a:pt x="4975860" y="1510804"/>
                  </a:lnTo>
                  <a:lnTo>
                    <a:pt x="4975860" y="1512074"/>
                  </a:lnTo>
                  <a:lnTo>
                    <a:pt x="4962144" y="1506994"/>
                  </a:lnTo>
                  <a:lnTo>
                    <a:pt x="4963655" y="1506994"/>
                  </a:lnTo>
                  <a:lnTo>
                    <a:pt x="4949952" y="1501914"/>
                  </a:lnTo>
                  <a:lnTo>
                    <a:pt x="4951476" y="1501914"/>
                  </a:lnTo>
                  <a:lnTo>
                    <a:pt x="4941722" y="1496834"/>
                  </a:lnTo>
                  <a:lnTo>
                    <a:pt x="4939284" y="1495564"/>
                  </a:lnTo>
                  <a:lnTo>
                    <a:pt x="4940808" y="1496834"/>
                  </a:lnTo>
                  <a:lnTo>
                    <a:pt x="4928616" y="1491754"/>
                  </a:lnTo>
                  <a:lnTo>
                    <a:pt x="4930140" y="1491754"/>
                  </a:lnTo>
                  <a:lnTo>
                    <a:pt x="4922825" y="1486674"/>
                  </a:lnTo>
                  <a:lnTo>
                    <a:pt x="4920996" y="1485404"/>
                  </a:lnTo>
                  <a:lnTo>
                    <a:pt x="4920996" y="1486674"/>
                  </a:lnTo>
                  <a:lnTo>
                    <a:pt x="4915509" y="1482864"/>
                  </a:lnTo>
                  <a:lnTo>
                    <a:pt x="4911852" y="1480324"/>
                  </a:lnTo>
                  <a:lnTo>
                    <a:pt x="4913376" y="1482864"/>
                  </a:lnTo>
                  <a:lnTo>
                    <a:pt x="4905756" y="1476514"/>
                  </a:lnTo>
                  <a:lnTo>
                    <a:pt x="4907280" y="1476514"/>
                  </a:lnTo>
                  <a:lnTo>
                    <a:pt x="4901184" y="1470164"/>
                  </a:lnTo>
                  <a:lnTo>
                    <a:pt x="4902708" y="1471434"/>
                  </a:lnTo>
                  <a:lnTo>
                    <a:pt x="4901489" y="1470164"/>
                  </a:lnTo>
                  <a:lnTo>
                    <a:pt x="4900269" y="1468894"/>
                  </a:lnTo>
                  <a:lnTo>
                    <a:pt x="4896612" y="1465084"/>
                  </a:lnTo>
                  <a:lnTo>
                    <a:pt x="4898136" y="1468894"/>
                  </a:lnTo>
                  <a:lnTo>
                    <a:pt x="4895088" y="1463814"/>
                  </a:lnTo>
                  <a:lnTo>
                    <a:pt x="4893335" y="1460182"/>
                  </a:lnTo>
                  <a:lnTo>
                    <a:pt x="4892040" y="1453654"/>
                  </a:lnTo>
                  <a:lnTo>
                    <a:pt x="4892040" y="1452384"/>
                  </a:lnTo>
                  <a:lnTo>
                    <a:pt x="4893564" y="1444764"/>
                  </a:lnTo>
                  <a:lnTo>
                    <a:pt x="4896307" y="1440954"/>
                  </a:lnTo>
                  <a:lnTo>
                    <a:pt x="4897221" y="1439684"/>
                  </a:lnTo>
                  <a:lnTo>
                    <a:pt x="4898136" y="1438414"/>
                  </a:lnTo>
                  <a:lnTo>
                    <a:pt x="4896612" y="1439684"/>
                  </a:lnTo>
                  <a:lnTo>
                    <a:pt x="4901489" y="1434604"/>
                  </a:lnTo>
                  <a:lnTo>
                    <a:pt x="4902644" y="1433385"/>
                  </a:lnTo>
                  <a:lnTo>
                    <a:pt x="4913376" y="1424444"/>
                  </a:lnTo>
                  <a:lnTo>
                    <a:pt x="4911852" y="1424444"/>
                  </a:lnTo>
                  <a:lnTo>
                    <a:pt x="4920996" y="1418094"/>
                  </a:lnTo>
                  <a:lnTo>
                    <a:pt x="4920996" y="1419364"/>
                  </a:lnTo>
                  <a:lnTo>
                    <a:pt x="4923282" y="1418094"/>
                  </a:lnTo>
                  <a:lnTo>
                    <a:pt x="4930140" y="1414284"/>
                  </a:lnTo>
                  <a:lnTo>
                    <a:pt x="4928616" y="1414284"/>
                  </a:lnTo>
                  <a:lnTo>
                    <a:pt x="4940808" y="1407934"/>
                  </a:lnTo>
                  <a:lnTo>
                    <a:pt x="4939284" y="1409204"/>
                  </a:lnTo>
                  <a:lnTo>
                    <a:pt x="4941722" y="1407934"/>
                  </a:lnTo>
                  <a:lnTo>
                    <a:pt x="4951476" y="1402854"/>
                  </a:lnTo>
                  <a:lnTo>
                    <a:pt x="4949952" y="1402854"/>
                  </a:lnTo>
                  <a:lnTo>
                    <a:pt x="4963655" y="1397774"/>
                  </a:lnTo>
                  <a:lnTo>
                    <a:pt x="4962144" y="1397774"/>
                  </a:lnTo>
                  <a:lnTo>
                    <a:pt x="4975860" y="1393964"/>
                  </a:lnTo>
                  <a:lnTo>
                    <a:pt x="4991100" y="1387614"/>
                  </a:lnTo>
                  <a:lnTo>
                    <a:pt x="4989576" y="1388884"/>
                  </a:lnTo>
                  <a:lnTo>
                    <a:pt x="4992624" y="1387614"/>
                  </a:lnTo>
                  <a:lnTo>
                    <a:pt x="5004816" y="1382534"/>
                  </a:lnTo>
                  <a:lnTo>
                    <a:pt x="5004816" y="1385074"/>
                  </a:lnTo>
                  <a:lnTo>
                    <a:pt x="5013198" y="1382534"/>
                  </a:lnTo>
                  <a:lnTo>
                    <a:pt x="5021580" y="1379994"/>
                  </a:lnTo>
                  <a:lnTo>
                    <a:pt x="5020056" y="1379994"/>
                  </a:lnTo>
                  <a:lnTo>
                    <a:pt x="5038344" y="1376184"/>
                  </a:lnTo>
                  <a:lnTo>
                    <a:pt x="5036820" y="1376184"/>
                  </a:lnTo>
                  <a:lnTo>
                    <a:pt x="5055108" y="1371104"/>
                  </a:lnTo>
                  <a:lnTo>
                    <a:pt x="5073396" y="1368564"/>
                  </a:lnTo>
                  <a:lnTo>
                    <a:pt x="5093208" y="1363484"/>
                  </a:lnTo>
                  <a:lnTo>
                    <a:pt x="5091684" y="1363484"/>
                  </a:lnTo>
                  <a:lnTo>
                    <a:pt x="5113020" y="1359674"/>
                  </a:lnTo>
                  <a:lnTo>
                    <a:pt x="5111496" y="1359674"/>
                  </a:lnTo>
                  <a:lnTo>
                    <a:pt x="5175504" y="1350784"/>
                  </a:lnTo>
                  <a:lnTo>
                    <a:pt x="5266944" y="1343164"/>
                  </a:lnTo>
                  <a:lnTo>
                    <a:pt x="5315712" y="1341894"/>
                  </a:lnTo>
                  <a:lnTo>
                    <a:pt x="5414772" y="1341894"/>
                  </a:lnTo>
                  <a:lnTo>
                    <a:pt x="5463540" y="1343164"/>
                  </a:lnTo>
                  <a:lnTo>
                    <a:pt x="5554980" y="1350784"/>
                  </a:lnTo>
                  <a:lnTo>
                    <a:pt x="5618988" y="1359674"/>
                  </a:lnTo>
                  <a:lnTo>
                    <a:pt x="5617464" y="1359674"/>
                  </a:lnTo>
                  <a:lnTo>
                    <a:pt x="5638800" y="1363484"/>
                  </a:lnTo>
                  <a:lnTo>
                    <a:pt x="5637276" y="1363484"/>
                  </a:lnTo>
                  <a:lnTo>
                    <a:pt x="5657088" y="1368564"/>
                  </a:lnTo>
                  <a:lnTo>
                    <a:pt x="5675376" y="1371104"/>
                  </a:lnTo>
                  <a:lnTo>
                    <a:pt x="5692140" y="1376184"/>
                  </a:lnTo>
                  <a:lnTo>
                    <a:pt x="5710428" y="1379994"/>
                  </a:lnTo>
                  <a:lnTo>
                    <a:pt x="5708904" y="1379994"/>
                  </a:lnTo>
                  <a:lnTo>
                    <a:pt x="5725668" y="1385074"/>
                  </a:lnTo>
                  <a:lnTo>
                    <a:pt x="5725668" y="1382534"/>
                  </a:lnTo>
                  <a:lnTo>
                    <a:pt x="5740908" y="1388884"/>
                  </a:lnTo>
                  <a:lnTo>
                    <a:pt x="5739384" y="1387614"/>
                  </a:lnTo>
                  <a:lnTo>
                    <a:pt x="5754624" y="1393964"/>
                  </a:lnTo>
                  <a:lnTo>
                    <a:pt x="5768340" y="1397774"/>
                  </a:lnTo>
                  <a:lnTo>
                    <a:pt x="5766816" y="1397774"/>
                  </a:lnTo>
                  <a:lnTo>
                    <a:pt x="5780532" y="1402854"/>
                  </a:lnTo>
                  <a:lnTo>
                    <a:pt x="5779008" y="1402854"/>
                  </a:lnTo>
                  <a:lnTo>
                    <a:pt x="5791200" y="1409204"/>
                  </a:lnTo>
                  <a:lnTo>
                    <a:pt x="5789676" y="1409204"/>
                  </a:lnTo>
                  <a:lnTo>
                    <a:pt x="5801868" y="1414284"/>
                  </a:lnTo>
                  <a:lnTo>
                    <a:pt x="5800344" y="1414284"/>
                  </a:lnTo>
                  <a:lnTo>
                    <a:pt x="5809488" y="1419364"/>
                  </a:lnTo>
                  <a:lnTo>
                    <a:pt x="5809488" y="1418094"/>
                  </a:lnTo>
                  <a:lnTo>
                    <a:pt x="5818632" y="1424444"/>
                  </a:lnTo>
                  <a:lnTo>
                    <a:pt x="5817095" y="1424444"/>
                  </a:lnTo>
                  <a:lnTo>
                    <a:pt x="5827776" y="1433347"/>
                  </a:lnTo>
                  <a:lnTo>
                    <a:pt x="5833859" y="1439684"/>
                  </a:lnTo>
                  <a:lnTo>
                    <a:pt x="5832348" y="1438414"/>
                  </a:lnTo>
                  <a:lnTo>
                    <a:pt x="5836920" y="1444764"/>
                  </a:lnTo>
                  <a:lnTo>
                    <a:pt x="5838444" y="1452384"/>
                  </a:lnTo>
                  <a:lnTo>
                    <a:pt x="5838444" y="1388465"/>
                  </a:lnTo>
                  <a:lnTo>
                    <a:pt x="5837567" y="1387614"/>
                  </a:lnTo>
                  <a:lnTo>
                    <a:pt x="5832348" y="1382534"/>
                  </a:lnTo>
                  <a:lnTo>
                    <a:pt x="5821680" y="1377454"/>
                  </a:lnTo>
                  <a:lnTo>
                    <a:pt x="5809488" y="1371104"/>
                  </a:lnTo>
                  <a:lnTo>
                    <a:pt x="5795772" y="1364754"/>
                  </a:lnTo>
                  <a:lnTo>
                    <a:pt x="5783580" y="1358404"/>
                  </a:lnTo>
                  <a:lnTo>
                    <a:pt x="5768340" y="1354594"/>
                  </a:lnTo>
                  <a:lnTo>
                    <a:pt x="5753100" y="1348244"/>
                  </a:lnTo>
                  <a:lnTo>
                    <a:pt x="5730240" y="1341894"/>
                  </a:lnTo>
                  <a:lnTo>
                    <a:pt x="5702808" y="1334274"/>
                  </a:lnTo>
                  <a:lnTo>
                    <a:pt x="5684520" y="1330464"/>
                  </a:lnTo>
                  <a:lnTo>
                    <a:pt x="5664708" y="1326654"/>
                  </a:lnTo>
                  <a:lnTo>
                    <a:pt x="5644896" y="1321574"/>
                  </a:lnTo>
                  <a:lnTo>
                    <a:pt x="5625084" y="1319034"/>
                  </a:lnTo>
                  <a:lnTo>
                    <a:pt x="5582412" y="1312684"/>
                  </a:lnTo>
                  <a:lnTo>
                    <a:pt x="5513832" y="1305064"/>
                  </a:lnTo>
                  <a:lnTo>
                    <a:pt x="5466588" y="1302524"/>
                  </a:lnTo>
                  <a:lnTo>
                    <a:pt x="5364480" y="1299984"/>
                  </a:lnTo>
                  <a:lnTo>
                    <a:pt x="5263896" y="1302524"/>
                  </a:lnTo>
                  <a:lnTo>
                    <a:pt x="5216652" y="1305064"/>
                  </a:lnTo>
                  <a:lnTo>
                    <a:pt x="5148072" y="1312684"/>
                  </a:lnTo>
                  <a:lnTo>
                    <a:pt x="5105400" y="1319034"/>
                  </a:lnTo>
                  <a:lnTo>
                    <a:pt x="5085588" y="1321574"/>
                  </a:lnTo>
                  <a:lnTo>
                    <a:pt x="5065776" y="1326654"/>
                  </a:lnTo>
                  <a:lnTo>
                    <a:pt x="5045964" y="1330464"/>
                  </a:lnTo>
                  <a:lnTo>
                    <a:pt x="5027676" y="1334274"/>
                  </a:lnTo>
                  <a:lnTo>
                    <a:pt x="5010912" y="1339354"/>
                  </a:lnTo>
                  <a:lnTo>
                    <a:pt x="4992624" y="1343164"/>
                  </a:lnTo>
                  <a:lnTo>
                    <a:pt x="4977384" y="1348244"/>
                  </a:lnTo>
                  <a:lnTo>
                    <a:pt x="4962144" y="1354594"/>
                  </a:lnTo>
                  <a:lnTo>
                    <a:pt x="4946904" y="1358404"/>
                  </a:lnTo>
                  <a:lnTo>
                    <a:pt x="4933188" y="1364754"/>
                  </a:lnTo>
                  <a:lnTo>
                    <a:pt x="4908804" y="1377454"/>
                  </a:lnTo>
                  <a:lnTo>
                    <a:pt x="4898136" y="1382534"/>
                  </a:lnTo>
                  <a:lnTo>
                    <a:pt x="4888992" y="1391424"/>
                  </a:lnTo>
                  <a:lnTo>
                    <a:pt x="4858512" y="1423174"/>
                  </a:lnTo>
                  <a:lnTo>
                    <a:pt x="4849355" y="1453654"/>
                  </a:lnTo>
                  <a:lnTo>
                    <a:pt x="4850892" y="1463814"/>
                  </a:lnTo>
                  <a:lnTo>
                    <a:pt x="4853940" y="1472704"/>
                  </a:lnTo>
                  <a:lnTo>
                    <a:pt x="4858512" y="1484134"/>
                  </a:lnTo>
                  <a:lnTo>
                    <a:pt x="4864608" y="1491754"/>
                  </a:lnTo>
                  <a:lnTo>
                    <a:pt x="4870704" y="1500644"/>
                  </a:lnTo>
                  <a:lnTo>
                    <a:pt x="4908804" y="1528584"/>
                  </a:lnTo>
                  <a:lnTo>
                    <a:pt x="4946904" y="1546364"/>
                  </a:lnTo>
                  <a:lnTo>
                    <a:pt x="4962144" y="1550174"/>
                  </a:lnTo>
                  <a:lnTo>
                    <a:pt x="4977384" y="1556524"/>
                  </a:lnTo>
                  <a:lnTo>
                    <a:pt x="4990249" y="1560817"/>
                  </a:lnTo>
                  <a:lnTo>
                    <a:pt x="4691659" y="2666949"/>
                  </a:lnTo>
                  <a:lnTo>
                    <a:pt x="4651248" y="2656344"/>
                  </a:lnTo>
                  <a:lnTo>
                    <a:pt x="4680204" y="2793504"/>
                  </a:lnTo>
                  <a:lnTo>
                    <a:pt x="4765078" y="2697492"/>
                  </a:lnTo>
                  <a:lnTo>
                    <a:pt x="4773168" y="2688348"/>
                  </a:lnTo>
                  <a:lnTo>
                    <a:pt x="4732744" y="2677731"/>
                  </a:lnTo>
                  <a:lnTo>
                    <a:pt x="5030000" y="1571142"/>
                  </a:lnTo>
                  <a:lnTo>
                    <a:pt x="5045964" y="1575574"/>
                  </a:lnTo>
                  <a:lnTo>
                    <a:pt x="5065776" y="1579384"/>
                  </a:lnTo>
                  <a:lnTo>
                    <a:pt x="5105400" y="1585734"/>
                  </a:lnTo>
                  <a:lnTo>
                    <a:pt x="5148072" y="1592084"/>
                  </a:lnTo>
                  <a:lnTo>
                    <a:pt x="5216652" y="1599704"/>
                  </a:lnTo>
                  <a:lnTo>
                    <a:pt x="5263896" y="1602244"/>
                  </a:lnTo>
                  <a:lnTo>
                    <a:pt x="5314188" y="1606054"/>
                  </a:lnTo>
                  <a:lnTo>
                    <a:pt x="5416296" y="1606054"/>
                  </a:lnTo>
                  <a:lnTo>
                    <a:pt x="5466588" y="1602244"/>
                  </a:lnTo>
                  <a:lnTo>
                    <a:pt x="5513832" y="1599704"/>
                  </a:lnTo>
                  <a:lnTo>
                    <a:pt x="5582412" y="1592084"/>
                  </a:lnTo>
                  <a:lnTo>
                    <a:pt x="5625084" y="1585734"/>
                  </a:lnTo>
                  <a:lnTo>
                    <a:pt x="5664708" y="1579384"/>
                  </a:lnTo>
                  <a:lnTo>
                    <a:pt x="5725731" y="1564119"/>
                  </a:lnTo>
                  <a:lnTo>
                    <a:pt x="5753100" y="1556524"/>
                  </a:lnTo>
                  <a:lnTo>
                    <a:pt x="5768340" y="1550174"/>
                  </a:lnTo>
                  <a:lnTo>
                    <a:pt x="5783580" y="1546364"/>
                  </a:lnTo>
                  <a:lnTo>
                    <a:pt x="5795772" y="1540014"/>
                  </a:lnTo>
                  <a:lnTo>
                    <a:pt x="5809488" y="1533664"/>
                  </a:lnTo>
                  <a:lnTo>
                    <a:pt x="5821680" y="1528584"/>
                  </a:lnTo>
                  <a:lnTo>
                    <a:pt x="5832348" y="1522234"/>
                  </a:lnTo>
                  <a:lnTo>
                    <a:pt x="5841492" y="1515884"/>
                  </a:lnTo>
                  <a:lnTo>
                    <a:pt x="5846064" y="1512074"/>
                  </a:lnTo>
                  <a:lnTo>
                    <a:pt x="5859780" y="1500644"/>
                  </a:lnTo>
                  <a:lnTo>
                    <a:pt x="5862383" y="1496834"/>
                  </a:lnTo>
                  <a:lnTo>
                    <a:pt x="5865863" y="1491754"/>
                  </a:lnTo>
                  <a:lnTo>
                    <a:pt x="5869927" y="1486674"/>
                  </a:lnTo>
                  <a:lnTo>
                    <a:pt x="5871959" y="1484134"/>
                  </a:lnTo>
                  <a:lnTo>
                    <a:pt x="5872467" y="1482864"/>
                  </a:lnTo>
                  <a:lnTo>
                    <a:pt x="5876544" y="1472704"/>
                  </a:lnTo>
                  <a:lnTo>
                    <a:pt x="5877407" y="1470164"/>
                  </a:lnTo>
                  <a:lnTo>
                    <a:pt x="5877839" y="1468894"/>
                  </a:lnTo>
                  <a:lnTo>
                    <a:pt x="5879592" y="1463814"/>
                  </a:lnTo>
                  <a:lnTo>
                    <a:pt x="5881116" y="1453654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4" name="object 14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918203" y="2118360"/>
              <a:ext cx="365760" cy="323087"/>
            </a:xfrm>
            <a:prstGeom prst="rect">
              <a:avLst/>
            </a:prstGeom>
          </p:spPr>
        </p:pic>
        <p:sp>
          <p:nvSpPr>
            <p:cNvPr id="15" name="object 15" descr=""/>
            <p:cNvSpPr/>
            <p:nvPr/>
          </p:nvSpPr>
          <p:spPr>
            <a:xfrm>
              <a:off x="3877055" y="2075688"/>
              <a:ext cx="448309" cy="408940"/>
            </a:xfrm>
            <a:custGeom>
              <a:avLst/>
              <a:gdLst/>
              <a:ahLst/>
              <a:cxnLst/>
              <a:rect l="l" t="t" r="r" b="b"/>
              <a:pathLst>
                <a:path w="448310" h="408939">
                  <a:moveTo>
                    <a:pt x="428244" y="408432"/>
                  </a:moveTo>
                  <a:lnTo>
                    <a:pt x="19812" y="408432"/>
                  </a:lnTo>
                  <a:lnTo>
                    <a:pt x="12215" y="406812"/>
                  </a:lnTo>
                  <a:lnTo>
                    <a:pt x="5905" y="402336"/>
                  </a:lnTo>
                  <a:lnTo>
                    <a:pt x="1595" y="395573"/>
                  </a:lnTo>
                  <a:lnTo>
                    <a:pt x="0" y="387096"/>
                  </a:lnTo>
                  <a:lnTo>
                    <a:pt x="0" y="21336"/>
                  </a:lnTo>
                  <a:lnTo>
                    <a:pt x="1595" y="12858"/>
                  </a:lnTo>
                  <a:lnTo>
                    <a:pt x="5905" y="6096"/>
                  </a:lnTo>
                  <a:lnTo>
                    <a:pt x="12215" y="1619"/>
                  </a:lnTo>
                  <a:lnTo>
                    <a:pt x="19812" y="0"/>
                  </a:lnTo>
                  <a:lnTo>
                    <a:pt x="428244" y="0"/>
                  </a:lnTo>
                  <a:lnTo>
                    <a:pt x="435840" y="1619"/>
                  </a:lnTo>
                  <a:lnTo>
                    <a:pt x="442150" y="6096"/>
                  </a:lnTo>
                  <a:lnTo>
                    <a:pt x="446460" y="12858"/>
                  </a:lnTo>
                  <a:lnTo>
                    <a:pt x="448056" y="21336"/>
                  </a:lnTo>
                  <a:lnTo>
                    <a:pt x="41148" y="21336"/>
                  </a:lnTo>
                  <a:lnTo>
                    <a:pt x="19812" y="42672"/>
                  </a:lnTo>
                  <a:lnTo>
                    <a:pt x="41148" y="42672"/>
                  </a:lnTo>
                  <a:lnTo>
                    <a:pt x="41148" y="365760"/>
                  </a:lnTo>
                  <a:lnTo>
                    <a:pt x="19812" y="365760"/>
                  </a:lnTo>
                  <a:lnTo>
                    <a:pt x="41148" y="387096"/>
                  </a:lnTo>
                  <a:lnTo>
                    <a:pt x="448056" y="387096"/>
                  </a:lnTo>
                  <a:lnTo>
                    <a:pt x="446460" y="395573"/>
                  </a:lnTo>
                  <a:lnTo>
                    <a:pt x="442150" y="402336"/>
                  </a:lnTo>
                  <a:lnTo>
                    <a:pt x="435840" y="406812"/>
                  </a:lnTo>
                  <a:lnTo>
                    <a:pt x="428244" y="408432"/>
                  </a:lnTo>
                  <a:close/>
                </a:path>
                <a:path w="448310" h="408939">
                  <a:moveTo>
                    <a:pt x="41148" y="42672"/>
                  </a:moveTo>
                  <a:lnTo>
                    <a:pt x="19812" y="42672"/>
                  </a:lnTo>
                  <a:lnTo>
                    <a:pt x="41148" y="21336"/>
                  </a:lnTo>
                  <a:lnTo>
                    <a:pt x="41148" y="42672"/>
                  </a:lnTo>
                  <a:close/>
                </a:path>
                <a:path w="448310" h="408939">
                  <a:moveTo>
                    <a:pt x="406908" y="42672"/>
                  </a:moveTo>
                  <a:lnTo>
                    <a:pt x="41148" y="42672"/>
                  </a:lnTo>
                  <a:lnTo>
                    <a:pt x="41148" y="21336"/>
                  </a:lnTo>
                  <a:lnTo>
                    <a:pt x="406908" y="21336"/>
                  </a:lnTo>
                  <a:lnTo>
                    <a:pt x="406908" y="42672"/>
                  </a:lnTo>
                  <a:close/>
                </a:path>
                <a:path w="448310" h="408939">
                  <a:moveTo>
                    <a:pt x="406908" y="387096"/>
                  </a:moveTo>
                  <a:lnTo>
                    <a:pt x="406908" y="21336"/>
                  </a:lnTo>
                  <a:lnTo>
                    <a:pt x="428244" y="42672"/>
                  </a:lnTo>
                  <a:lnTo>
                    <a:pt x="448056" y="42672"/>
                  </a:lnTo>
                  <a:lnTo>
                    <a:pt x="448056" y="365760"/>
                  </a:lnTo>
                  <a:lnTo>
                    <a:pt x="428244" y="365760"/>
                  </a:lnTo>
                  <a:lnTo>
                    <a:pt x="406908" y="387096"/>
                  </a:lnTo>
                  <a:close/>
                </a:path>
                <a:path w="448310" h="408939">
                  <a:moveTo>
                    <a:pt x="448056" y="42672"/>
                  </a:moveTo>
                  <a:lnTo>
                    <a:pt x="428244" y="42672"/>
                  </a:lnTo>
                  <a:lnTo>
                    <a:pt x="406908" y="21336"/>
                  </a:lnTo>
                  <a:lnTo>
                    <a:pt x="448056" y="21336"/>
                  </a:lnTo>
                  <a:lnTo>
                    <a:pt x="448056" y="42672"/>
                  </a:lnTo>
                  <a:close/>
                </a:path>
                <a:path w="448310" h="408939">
                  <a:moveTo>
                    <a:pt x="41148" y="387096"/>
                  </a:moveTo>
                  <a:lnTo>
                    <a:pt x="19812" y="365760"/>
                  </a:lnTo>
                  <a:lnTo>
                    <a:pt x="41148" y="365760"/>
                  </a:lnTo>
                  <a:lnTo>
                    <a:pt x="41148" y="387096"/>
                  </a:lnTo>
                  <a:close/>
                </a:path>
                <a:path w="448310" h="408939">
                  <a:moveTo>
                    <a:pt x="406908" y="387096"/>
                  </a:moveTo>
                  <a:lnTo>
                    <a:pt x="41148" y="387096"/>
                  </a:lnTo>
                  <a:lnTo>
                    <a:pt x="41148" y="365760"/>
                  </a:lnTo>
                  <a:lnTo>
                    <a:pt x="406908" y="365760"/>
                  </a:lnTo>
                  <a:lnTo>
                    <a:pt x="406908" y="387096"/>
                  </a:lnTo>
                  <a:close/>
                </a:path>
                <a:path w="448310" h="408939">
                  <a:moveTo>
                    <a:pt x="448056" y="387096"/>
                  </a:moveTo>
                  <a:lnTo>
                    <a:pt x="406908" y="387096"/>
                  </a:lnTo>
                  <a:lnTo>
                    <a:pt x="428244" y="365760"/>
                  </a:lnTo>
                  <a:lnTo>
                    <a:pt x="448056" y="365760"/>
                  </a:lnTo>
                  <a:lnTo>
                    <a:pt x="448056" y="387096"/>
                  </a:lnTo>
                  <a:close/>
                </a:path>
              </a:pathLst>
            </a:custGeom>
            <a:solidFill>
              <a:srgbClr val="758CC4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64408" y="1056131"/>
            <a:ext cx="6554723" cy="5658612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401816" y="3260868"/>
            <a:ext cx="1534795" cy="770890"/>
          </a:xfrm>
          <a:prstGeom prst="rect">
            <a:avLst/>
          </a:prstGeom>
        </p:spPr>
        <p:txBody>
          <a:bodyPr wrap="square" lIns="0" tIns="73660" rIns="0" bIns="0" rtlCol="0" vert="horz">
            <a:spAutoFit/>
          </a:bodyPr>
          <a:lstStyle/>
          <a:p>
            <a:pPr marL="12700" marR="5080">
              <a:lnSpc>
                <a:spcPts val="2700"/>
              </a:lnSpc>
              <a:spcBef>
                <a:spcPts val="580"/>
              </a:spcBef>
            </a:pPr>
            <a:r>
              <a:rPr dirty="0" sz="2650" b="1">
                <a:solidFill>
                  <a:srgbClr val="364B80"/>
                </a:solidFill>
                <a:latin typeface="Century Gothic"/>
                <a:cs typeface="Century Gothic"/>
              </a:rPr>
              <a:t>Adding</a:t>
            </a:r>
            <a:r>
              <a:rPr dirty="0" sz="2650" spc="-114" b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2650" spc="-50" b="1">
                <a:solidFill>
                  <a:srgbClr val="364B80"/>
                </a:solidFill>
                <a:latin typeface="Century Gothic"/>
                <a:cs typeface="Century Gothic"/>
              </a:rPr>
              <a:t>a </a:t>
            </a: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Library.</a:t>
            </a:r>
            <a:endParaRPr sz="2650">
              <a:latin typeface="Century Gothic"/>
              <a:cs typeface="Century Gothic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705893" y="1093693"/>
            <a:ext cx="5439410" cy="81343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263525" indent="-25082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Search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for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your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university.</a:t>
            </a:r>
            <a:endParaRPr sz="1950">
              <a:latin typeface="Century Gothic"/>
              <a:cs typeface="Century Gothic"/>
            </a:endParaRPr>
          </a:p>
          <a:p>
            <a:pPr lvl="1" marL="3049905" indent="-251460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304990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Select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right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one</a:t>
            </a:r>
            <a:endParaRPr sz="1950">
              <a:latin typeface="Century Gothic"/>
              <a:cs typeface="Century Gothic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3705893" y="4973777"/>
            <a:ext cx="5444490" cy="1688464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r" marL="250825" marR="10160" indent="-250825">
              <a:lnSpc>
                <a:spcPct val="100000"/>
              </a:lnSpc>
              <a:spcBef>
                <a:spcPts val="90"/>
              </a:spcBef>
              <a:buFont typeface="Arial"/>
              <a:buChar char="•"/>
              <a:tabLst>
                <a:tab pos="250825" algn="l"/>
              </a:tabLst>
            </a:pPr>
            <a:r>
              <a:rPr dirty="0" sz="2650" spc="-50">
                <a:solidFill>
                  <a:srgbClr val="364B80"/>
                </a:solidFill>
                <a:latin typeface="Century Gothic"/>
                <a:cs typeface="Century Gothic"/>
              </a:rPr>
              <a:t>l</a:t>
            </a:r>
            <a:endParaRPr sz="2650">
              <a:latin typeface="Century Gothic"/>
              <a:cs typeface="Century Gothic"/>
            </a:endParaRPr>
          </a:p>
          <a:p>
            <a:pPr marL="2501265" indent="-251460">
              <a:lnSpc>
                <a:spcPct val="100000"/>
              </a:lnSpc>
              <a:spcBef>
                <a:spcPts val="1490"/>
              </a:spcBef>
              <a:buFont typeface="Arial"/>
              <a:buChar char="•"/>
              <a:tabLst>
                <a:tab pos="250126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Don’t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forget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hit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0" b="1">
                <a:solidFill>
                  <a:srgbClr val="364B80"/>
                </a:solidFill>
                <a:latin typeface="Century Gothic"/>
                <a:cs typeface="Century Gothic"/>
              </a:rPr>
              <a:t>SAVE</a:t>
            </a:r>
            <a:r>
              <a:rPr dirty="0" sz="1950" spc="-20">
                <a:solidFill>
                  <a:srgbClr val="364B80"/>
                </a:solidFill>
                <a:latin typeface="Century Gothic"/>
                <a:cs typeface="Century Gothic"/>
              </a:rPr>
              <a:t>!</a:t>
            </a:r>
            <a:endParaRPr sz="1950">
              <a:latin typeface="Century Gothic"/>
              <a:cs typeface="Century Gothic"/>
            </a:endParaRPr>
          </a:p>
          <a:p>
            <a:pPr marL="263525" marR="820419" indent="-251460">
              <a:lnSpc>
                <a:spcPts val="2270"/>
              </a:lnSpc>
              <a:spcBef>
                <a:spcPts val="161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Look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for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this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next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time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search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to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access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your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library.</a:t>
            </a:r>
            <a:endParaRPr sz="1950">
              <a:latin typeface="Century Gothic"/>
              <a:cs typeface="Century Gothic"/>
            </a:endParaRPr>
          </a:p>
        </p:txBody>
      </p:sp>
      <p:grpSp>
        <p:nvGrpSpPr>
          <p:cNvPr id="6" name="object 6" descr=""/>
          <p:cNvGrpSpPr/>
          <p:nvPr/>
        </p:nvGrpSpPr>
        <p:grpSpPr>
          <a:xfrm>
            <a:off x="3381755" y="1485900"/>
            <a:ext cx="6667500" cy="4587240"/>
            <a:chOff x="3381755" y="1485900"/>
            <a:chExt cx="6667500" cy="4587240"/>
          </a:xfrm>
        </p:grpSpPr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81755" y="2042159"/>
              <a:ext cx="6667500" cy="3520440"/>
            </a:xfrm>
            <a:prstGeom prst="rect">
              <a:avLst/>
            </a:prstGeom>
          </p:spPr>
        </p:pic>
        <p:sp>
          <p:nvSpPr>
            <p:cNvPr id="8" name="object 8" descr=""/>
            <p:cNvSpPr/>
            <p:nvPr/>
          </p:nvSpPr>
          <p:spPr>
            <a:xfrm>
              <a:off x="3547872" y="1485899"/>
              <a:ext cx="5777865" cy="4095115"/>
            </a:xfrm>
            <a:custGeom>
              <a:avLst/>
              <a:gdLst/>
              <a:ahLst/>
              <a:cxnLst/>
              <a:rect l="l" t="t" r="r" b="b"/>
              <a:pathLst>
                <a:path w="5777865" h="4095115">
                  <a:moveTo>
                    <a:pt x="44196" y="1733816"/>
                  </a:moveTo>
                  <a:lnTo>
                    <a:pt x="42672" y="1737626"/>
                  </a:lnTo>
                  <a:lnTo>
                    <a:pt x="43103" y="1740166"/>
                  </a:lnTo>
                  <a:lnTo>
                    <a:pt x="44196" y="1733816"/>
                  </a:lnTo>
                  <a:close/>
                </a:path>
                <a:path w="5777865" h="4095115">
                  <a:moveTo>
                    <a:pt x="967727" y="21348"/>
                  </a:moveTo>
                  <a:lnTo>
                    <a:pt x="931151" y="0"/>
                  </a:lnTo>
                  <a:lnTo>
                    <a:pt x="271487" y="1086954"/>
                  </a:lnTo>
                  <a:lnTo>
                    <a:pt x="236207" y="1065276"/>
                  </a:lnTo>
                  <a:lnTo>
                    <a:pt x="224015" y="1205496"/>
                  </a:lnTo>
                  <a:lnTo>
                    <a:pt x="342887" y="1130820"/>
                  </a:lnTo>
                  <a:lnTo>
                    <a:pt x="337934" y="1127772"/>
                  </a:lnTo>
                  <a:lnTo>
                    <a:pt x="308229" y="1109522"/>
                  </a:lnTo>
                  <a:lnTo>
                    <a:pt x="967727" y="21348"/>
                  </a:lnTo>
                  <a:close/>
                </a:path>
                <a:path w="5777865" h="4095115">
                  <a:moveTo>
                    <a:pt x="3817607" y="428256"/>
                  </a:moveTo>
                  <a:lnTo>
                    <a:pt x="3799319" y="390156"/>
                  </a:lnTo>
                  <a:lnTo>
                    <a:pt x="1532178" y="1538846"/>
                  </a:lnTo>
                  <a:lnTo>
                    <a:pt x="1513319" y="1501152"/>
                  </a:lnTo>
                  <a:lnTo>
                    <a:pt x="1443532" y="1595043"/>
                  </a:lnTo>
                  <a:lnTo>
                    <a:pt x="1434071" y="1592846"/>
                  </a:lnTo>
                  <a:lnTo>
                    <a:pt x="1405128" y="1587766"/>
                  </a:lnTo>
                  <a:lnTo>
                    <a:pt x="1380744" y="1582686"/>
                  </a:lnTo>
                  <a:lnTo>
                    <a:pt x="1374648" y="1581416"/>
                  </a:lnTo>
                  <a:lnTo>
                    <a:pt x="1342644" y="1576336"/>
                  </a:lnTo>
                  <a:lnTo>
                    <a:pt x="1310640" y="1569986"/>
                  </a:lnTo>
                  <a:lnTo>
                    <a:pt x="1130808" y="1550936"/>
                  </a:lnTo>
                  <a:lnTo>
                    <a:pt x="1092708" y="1549666"/>
                  </a:lnTo>
                  <a:lnTo>
                    <a:pt x="1053084" y="1545856"/>
                  </a:lnTo>
                  <a:lnTo>
                    <a:pt x="888492" y="1540776"/>
                  </a:lnTo>
                  <a:lnTo>
                    <a:pt x="803148" y="1540776"/>
                  </a:lnTo>
                  <a:lnTo>
                    <a:pt x="638556" y="1545856"/>
                  </a:lnTo>
                  <a:lnTo>
                    <a:pt x="598919" y="1549666"/>
                  </a:lnTo>
                  <a:lnTo>
                    <a:pt x="560819" y="1550936"/>
                  </a:lnTo>
                  <a:lnTo>
                    <a:pt x="382524" y="1569986"/>
                  </a:lnTo>
                  <a:lnTo>
                    <a:pt x="348996" y="1576336"/>
                  </a:lnTo>
                  <a:lnTo>
                    <a:pt x="318516" y="1581416"/>
                  </a:lnTo>
                  <a:lnTo>
                    <a:pt x="288036" y="1587766"/>
                  </a:lnTo>
                  <a:lnTo>
                    <a:pt x="259080" y="1592846"/>
                  </a:lnTo>
                  <a:lnTo>
                    <a:pt x="204216" y="1605546"/>
                  </a:lnTo>
                  <a:lnTo>
                    <a:pt x="155435" y="1620786"/>
                  </a:lnTo>
                  <a:lnTo>
                    <a:pt x="112776" y="1636026"/>
                  </a:lnTo>
                  <a:lnTo>
                    <a:pt x="76200" y="1651266"/>
                  </a:lnTo>
                  <a:lnTo>
                    <a:pt x="33528" y="1679206"/>
                  </a:lnTo>
                  <a:lnTo>
                    <a:pt x="13716" y="1702066"/>
                  </a:lnTo>
                  <a:lnTo>
                    <a:pt x="6096" y="1712226"/>
                  </a:lnTo>
                  <a:lnTo>
                    <a:pt x="1524" y="1726196"/>
                  </a:lnTo>
                  <a:lnTo>
                    <a:pt x="0" y="1740166"/>
                  </a:lnTo>
                  <a:lnTo>
                    <a:pt x="12" y="1740331"/>
                  </a:lnTo>
                  <a:lnTo>
                    <a:pt x="13716" y="1779536"/>
                  </a:lnTo>
                  <a:lnTo>
                    <a:pt x="60960" y="1818906"/>
                  </a:lnTo>
                  <a:lnTo>
                    <a:pt x="112776" y="1845576"/>
                  </a:lnTo>
                  <a:lnTo>
                    <a:pt x="155435" y="1859546"/>
                  </a:lnTo>
                  <a:lnTo>
                    <a:pt x="204216" y="1873516"/>
                  </a:lnTo>
                  <a:lnTo>
                    <a:pt x="231635" y="1879866"/>
                  </a:lnTo>
                  <a:lnTo>
                    <a:pt x="259080" y="1887486"/>
                  </a:lnTo>
                  <a:lnTo>
                    <a:pt x="288036" y="1892566"/>
                  </a:lnTo>
                  <a:lnTo>
                    <a:pt x="348996" y="1903996"/>
                  </a:lnTo>
                  <a:lnTo>
                    <a:pt x="416052" y="1912886"/>
                  </a:lnTo>
                  <a:lnTo>
                    <a:pt x="451104" y="1917966"/>
                  </a:lnTo>
                  <a:lnTo>
                    <a:pt x="522719" y="1925586"/>
                  </a:lnTo>
                  <a:lnTo>
                    <a:pt x="598919" y="1931936"/>
                  </a:lnTo>
                  <a:lnTo>
                    <a:pt x="638556" y="1933206"/>
                  </a:lnTo>
                  <a:lnTo>
                    <a:pt x="719328" y="1938286"/>
                  </a:lnTo>
                  <a:lnTo>
                    <a:pt x="762000" y="1938286"/>
                  </a:lnTo>
                  <a:lnTo>
                    <a:pt x="803148" y="1939556"/>
                  </a:lnTo>
                  <a:lnTo>
                    <a:pt x="888492" y="1939556"/>
                  </a:lnTo>
                  <a:lnTo>
                    <a:pt x="931164" y="1938286"/>
                  </a:lnTo>
                  <a:lnTo>
                    <a:pt x="972312" y="1938286"/>
                  </a:lnTo>
                  <a:lnTo>
                    <a:pt x="1053084" y="1933206"/>
                  </a:lnTo>
                  <a:lnTo>
                    <a:pt x="1092708" y="1931936"/>
                  </a:lnTo>
                  <a:lnTo>
                    <a:pt x="1168908" y="1925586"/>
                  </a:lnTo>
                  <a:lnTo>
                    <a:pt x="1242060" y="1917966"/>
                  </a:lnTo>
                  <a:lnTo>
                    <a:pt x="1277112" y="1912886"/>
                  </a:lnTo>
                  <a:lnTo>
                    <a:pt x="1310640" y="1909076"/>
                  </a:lnTo>
                  <a:lnTo>
                    <a:pt x="1342644" y="1903996"/>
                  </a:lnTo>
                  <a:lnTo>
                    <a:pt x="1374648" y="1897646"/>
                  </a:lnTo>
                  <a:lnTo>
                    <a:pt x="1434071" y="1887486"/>
                  </a:lnTo>
                  <a:lnTo>
                    <a:pt x="1461503" y="1879866"/>
                  </a:lnTo>
                  <a:lnTo>
                    <a:pt x="1513332" y="1867166"/>
                  </a:lnTo>
                  <a:lnTo>
                    <a:pt x="1559039" y="1851926"/>
                  </a:lnTo>
                  <a:lnTo>
                    <a:pt x="1598676" y="1836686"/>
                  </a:lnTo>
                  <a:lnTo>
                    <a:pt x="1645920" y="1810016"/>
                  </a:lnTo>
                  <a:lnTo>
                    <a:pt x="1660474" y="1798586"/>
                  </a:lnTo>
                  <a:lnTo>
                    <a:pt x="1667586" y="1790966"/>
                  </a:lnTo>
                  <a:lnTo>
                    <a:pt x="1668780" y="1789696"/>
                  </a:lnTo>
                  <a:lnTo>
                    <a:pt x="1674495" y="1783346"/>
                  </a:lnTo>
                  <a:lnTo>
                    <a:pt x="1677924" y="1779536"/>
                  </a:lnTo>
                  <a:lnTo>
                    <a:pt x="1680210" y="1775726"/>
                  </a:lnTo>
                  <a:lnTo>
                    <a:pt x="1685544" y="1766836"/>
                  </a:lnTo>
                  <a:lnTo>
                    <a:pt x="1686788" y="1763026"/>
                  </a:lnTo>
                  <a:lnTo>
                    <a:pt x="1688858" y="1756676"/>
                  </a:lnTo>
                  <a:lnTo>
                    <a:pt x="1690103" y="1752866"/>
                  </a:lnTo>
                  <a:lnTo>
                    <a:pt x="1690268" y="1751596"/>
                  </a:lnTo>
                  <a:lnTo>
                    <a:pt x="1691640" y="1740166"/>
                  </a:lnTo>
                  <a:lnTo>
                    <a:pt x="1690941" y="1733816"/>
                  </a:lnTo>
                  <a:lnTo>
                    <a:pt x="1690801" y="1732546"/>
                  </a:lnTo>
                  <a:lnTo>
                    <a:pt x="1690103" y="1726196"/>
                  </a:lnTo>
                  <a:lnTo>
                    <a:pt x="1688858" y="1722386"/>
                  </a:lnTo>
                  <a:lnTo>
                    <a:pt x="1687195" y="1717306"/>
                  </a:lnTo>
                  <a:lnTo>
                    <a:pt x="1685544" y="1712226"/>
                  </a:lnTo>
                  <a:lnTo>
                    <a:pt x="1680210" y="1703336"/>
                  </a:lnTo>
                  <a:lnTo>
                    <a:pt x="1677924" y="1699526"/>
                  </a:lnTo>
                  <a:lnTo>
                    <a:pt x="1668780" y="1689366"/>
                  </a:lnTo>
                  <a:lnTo>
                    <a:pt x="1658112" y="1679206"/>
                  </a:lnTo>
                  <a:lnTo>
                    <a:pt x="1650098" y="1672539"/>
                  </a:lnTo>
                  <a:lnTo>
                    <a:pt x="1650098" y="1740166"/>
                  </a:lnTo>
                  <a:lnTo>
                    <a:pt x="1650085" y="1740331"/>
                  </a:lnTo>
                  <a:lnTo>
                    <a:pt x="1649133" y="1746656"/>
                  </a:lnTo>
                  <a:lnTo>
                    <a:pt x="1648523" y="1748409"/>
                  </a:lnTo>
                  <a:lnTo>
                    <a:pt x="1642872" y="1756676"/>
                  </a:lnTo>
                  <a:lnTo>
                    <a:pt x="1644396" y="1752866"/>
                  </a:lnTo>
                  <a:lnTo>
                    <a:pt x="1639798" y="1760512"/>
                  </a:lnTo>
                  <a:lnTo>
                    <a:pt x="1630680" y="1769376"/>
                  </a:lnTo>
                  <a:lnTo>
                    <a:pt x="1632204" y="1769376"/>
                  </a:lnTo>
                  <a:lnTo>
                    <a:pt x="1621523" y="1775726"/>
                  </a:lnTo>
                  <a:lnTo>
                    <a:pt x="1623060" y="1774456"/>
                  </a:lnTo>
                  <a:lnTo>
                    <a:pt x="1609344" y="1783346"/>
                  </a:lnTo>
                  <a:lnTo>
                    <a:pt x="1610855" y="1782076"/>
                  </a:lnTo>
                  <a:lnTo>
                    <a:pt x="1595628" y="1790966"/>
                  </a:lnTo>
                  <a:lnTo>
                    <a:pt x="1597139" y="1789696"/>
                  </a:lnTo>
                  <a:lnTo>
                    <a:pt x="1580388" y="1798586"/>
                  </a:lnTo>
                  <a:lnTo>
                    <a:pt x="1581912" y="1797316"/>
                  </a:lnTo>
                  <a:lnTo>
                    <a:pt x="1563624" y="1804936"/>
                  </a:lnTo>
                  <a:lnTo>
                    <a:pt x="1543812" y="1812556"/>
                  </a:lnTo>
                  <a:lnTo>
                    <a:pt x="1545323" y="1812556"/>
                  </a:lnTo>
                  <a:lnTo>
                    <a:pt x="1522476" y="1820176"/>
                  </a:lnTo>
                  <a:lnTo>
                    <a:pt x="1523987" y="1820176"/>
                  </a:lnTo>
                  <a:lnTo>
                    <a:pt x="1501140" y="1826526"/>
                  </a:lnTo>
                  <a:lnTo>
                    <a:pt x="1476756" y="1832876"/>
                  </a:lnTo>
                  <a:lnTo>
                    <a:pt x="1450848" y="1840496"/>
                  </a:lnTo>
                  <a:lnTo>
                    <a:pt x="1452372" y="1840496"/>
                  </a:lnTo>
                  <a:lnTo>
                    <a:pt x="1424940" y="1846846"/>
                  </a:lnTo>
                  <a:lnTo>
                    <a:pt x="1395971" y="1850656"/>
                  </a:lnTo>
                  <a:lnTo>
                    <a:pt x="1397508" y="1850656"/>
                  </a:lnTo>
                  <a:lnTo>
                    <a:pt x="1336548" y="1863356"/>
                  </a:lnTo>
                  <a:lnTo>
                    <a:pt x="1304544" y="1867166"/>
                  </a:lnTo>
                  <a:lnTo>
                    <a:pt x="1235964" y="1877326"/>
                  </a:lnTo>
                  <a:lnTo>
                    <a:pt x="1237488" y="1877326"/>
                  </a:lnTo>
                  <a:lnTo>
                    <a:pt x="1200912" y="1879866"/>
                  </a:lnTo>
                  <a:lnTo>
                    <a:pt x="1127760" y="1887486"/>
                  </a:lnTo>
                  <a:lnTo>
                    <a:pt x="1089660" y="1888756"/>
                  </a:lnTo>
                  <a:lnTo>
                    <a:pt x="1051560" y="1892566"/>
                  </a:lnTo>
                  <a:lnTo>
                    <a:pt x="929640" y="1896376"/>
                  </a:lnTo>
                  <a:lnTo>
                    <a:pt x="888492" y="1896376"/>
                  </a:lnTo>
                  <a:lnTo>
                    <a:pt x="845820" y="1897646"/>
                  </a:lnTo>
                  <a:lnTo>
                    <a:pt x="803148" y="1896376"/>
                  </a:lnTo>
                  <a:lnTo>
                    <a:pt x="762000" y="1896376"/>
                  </a:lnTo>
                  <a:lnTo>
                    <a:pt x="641604" y="1892566"/>
                  </a:lnTo>
                  <a:lnTo>
                    <a:pt x="601980" y="1888756"/>
                  </a:lnTo>
                  <a:lnTo>
                    <a:pt x="563880" y="1887486"/>
                  </a:lnTo>
                  <a:lnTo>
                    <a:pt x="490728" y="1879866"/>
                  </a:lnTo>
                  <a:lnTo>
                    <a:pt x="455676" y="1877326"/>
                  </a:lnTo>
                  <a:lnTo>
                    <a:pt x="420624" y="1872246"/>
                  </a:lnTo>
                  <a:lnTo>
                    <a:pt x="422148" y="1872246"/>
                  </a:lnTo>
                  <a:lnTo>
                    <a:pt x="388620" y="1867166"/>
                  </a:lnTo>
                  <a:lnTo>
                    <a:pt x="356616" y="1863356"/>
                  </a:lnTo>
                  <a:lnTo>
                    <a:pt x="324612" y="1857006"/>
                  </a:lnTo>
                  <a:lnTo>
                    <a:pt x="326136" y="1857006"/>
                  </a:lnTo>
                  <a:lnTo>
                    <a:pt x="295656" y="1850656"/>
                  </a:lnTo>
                  <a:lnTo>
                    <a:pt x="266700" y="1846846"/>
                  </a:lnTo>
                  <a:lnTo>
                    <a:pt x="268224" y="1846846"/>
                  </a:lnTo>
                  <a:lnTo>
                    <a:pt x="240792" y="1840496"/>
                  </a:lnTo>
                  <a:lnTo>
                    <a:pt x="214884" y="1832876"/>
                  </a:lnTo>
                  <a:lnTo>
                    <a:pt x="190500" y="1826526"/>
                  </a:lnTo>
                  <a:lnTo>
                    <a:pt x="192024" y="1826526"/>
                  </a:lnTo>
                  <a:lnTo>
                    <a:pt x="169164" y="1820176"/>
                  </a:lnTo>
                  <a:lnTo>
                    <a:pt x="147828" y="1812556"/>
                  </a:lnTo>
                  <a:lnTo>
                    <a:pt x="128016" y="1804936"/>
                  </a:lnTo>
                  <a:lnTo>
                    <a:pt x="129527" y="1804936"/>
                  </a:lnTo>
                  <a:lnTo>
                    <a:pt x="114300" y="1798586"/>
                  </a:lnTo>
                  <a:lnTo>
                    <a:pt x="111252" y="1797316"/>
                  </a:lnTo>
                  <a:lnTo>
                    <a:pt x="111252" y="1798586"/>
                  </a:lnTo>
                  <a:lnTo>
                    <a:pt x="98183" y="1790966"/>
                  </a:lnTo>
                  <a:lnTo>
                    <a:pt x="96012" y="1789696"/>
                  </a:lnTo>
                  <a:lnTo>
                    <a:pt x="96012" y="1790966"/>
                  </a:lnTo>
                  <a:lnTo>
                    <a:pt x="84251" y="1783346"/>
                  </a:lnTo>
                  <a:lnTo>
                    <a:pt x="82296" y="1782076"/>
                  </a:lnTo>
                  <a:lnTo>
                    <a:pt x="82296" y="1783346"/>
                  </a:lnTo>
                  <a:lnTo>
                    <a:pt x="72377" y="1776120"/>
                  </a:lnTo>
                  <a:lnTo>
                    <a:pt x="59436" y="1769376"/>
                  </a:lnTo>
                  <a:lnTo>
                    <a:pt x="62484" y="1770646"/>
                  </a:lnTo>
                  <a:lnTo>
                    <a:pt x="61341" y="1769376"/>
                  </a:lnTo>
                  <a:lnTo>
                    <a:pt x="55626" y="1763026"/>
                  </a:lnTo>
                  <a:lnTo>
                    <a:pt x="53327" y="1760486"/>
                  </a:lnTo>
                  <a:lnTo>
                    <a:pt x="54864" y="1763026"/>
                  </a:lnTo>
                  <a:lnTo>
                    <a:pt x="50101" y="1756676"/>
                  </a:lnTo>
                  <a:lnTo>
                    <a:pt x="47244" y="1752866"/>
                  </a:lnTo>
                  <a:lnTo>
                    <a:pt x="48768" y="1756676"/>
                  </a:lnTo>
                  <a:lnTo>
                    <a:pt x="46151" y="1751596"/>
                  </a:lnTo>
                  <a:lnTo>
                    <a:pt x="44843" y="1749056"/>
                  </a:lnTo>
                  <a:lnTo>
                    <a:pt x="44450" y="1748447"/>
                  </a:lnTo>
                  <a:lnTo>
                    <a:pt x="44196" y="1747786"/>
                  </a:lnTo>
                  <a:lnTo>
                    <a:pt x="44627" y="1748409"/>
                  </a:lnTo>
                  <a:lnTo>
                    <a:pt x="44018" y="1746656"/>
                  </a:lnTo>
                  <a:lnTo>
                    <a:pt x="43078" y="1740331"/>
                  </a:lnTo>
                  <a:lnTo>
                    <a:pt x="43053" y="1740166"/>
                  </a:lnTo>
                  <a:lnTo>
                    <a:pt x="42672" y="1737626"/>
                  </a:lnTo>
                  <a:lnTo>
                    <a:pt x="44411" y="1732546"/>
                  </a:lnTo>
                  <a:lnTo>
                    <a:pt x="45110" y="1730514"/>
                  </a:lnTo>
                  <a:lnTo>
                    <a:pt x="44196" y="1732546"/>
                  </a:lnTo>
                  <a:lnTo>
                    <a:pt x="45720" y="1728736"/>
                  </a:lnTo>
                  <a:lnTo>
                    <a:pt x="45110" y="1730514"/>
                  </a:lnTo>
                  <a:lnTo>
                    <a:pt x="45910" y="1728736"/>
                  </a:lnTo>
                  <a:lnTo>
                    <a:pt x="48768" y="1722386"/>
                  </a:lnTo>
                  <a:lnTo>
                    <a:pt x="47244" y="1726196"/>
                  </a:lnTo>
                  <a:lnTo>
                    <a:pt x="50507" y="1722386"/>
                  </a:lnTo>
                  <a:lnTo>
                    <a:pt x="54864" y="1717306"/>
                  </a:lnTo>
                  <a:lnTo>
                    <a:pt x="53327" y="1719846"/>
                  </a:lnTo>
                  <a:lnTo>
                    <a:pt x="55943" y="1717306"/>
                  </a:lnTo>
                  <a:lnTo>
                    <a:pt x="61175" y="1712226"/>
                  </a:lnTo>
                  <a:lnTo>
                    <a:pt x="62395" y="1711032"/>
                  </a:lnTo>
                  <a:lnTo>
                    <a:pt x="70154" y="1704568"/>
                  </a:lnTo>
                  <a:lnTo>
                    <a:pt x="72136" y="1703336"/>
                  </a:lnTo>
                  <a:lnTo>
                    <a:pt x="82296" y="1696986"/>
                  </a:lnTo>
                  <a:lnTo>
                    <a:pt x="96012" y="1689366"/>
                  </a:lnTo>
                  <a:lnTo>
                    <a:pt x="111252" y="1681746"/>
                  </a:lnTo>
                  <a:lnTo>
                    <a:pt x="129527" y="1674126"/>
                  </a:lnTo>
                  <a:lnTo>
                    <a:pt x="128016" y="1674126"/>
                  </a:lnTo>
                  <a:lnTo>
                    <a:pt x="147828" y="1666506"/>
                  </a:lnTo>
                  <a:lnTo>
                    <a:pt x="147828" y="1667776"/>
                  </a:lnTo>
                  <a:lnTo>
                    <a:pt x="151384" y="1666506"/>
                  </a:lnTo>
                  <a:lnTo>
                    <a:pt x="169164" y="1660156"/>
                  </a:lnTo>
                  <a:lnTo>
                    <a:pt x="192024" y="1652536"/>
                  </a:lnTo>
                  <a:lnTo>
                    <a:pt x="190500" y="1652536"/>
                  </a:lnTo>
                  <a:lnTo>
                    <a:pt x="214884" y="1646186"/>
                  </a:lnTo>
                  <a:lnTo>
                    <a:pt x="240792" y="1641106"/>
                  </a:lnTo>
                  <a:lnTo>
                    <a:pt x="268224" y="1634756"/>
                  </a:lnTo>
                  <a:lnTo>
                    <a:pt x="266700" y="1634756"/>
                  </a:lnTo>
                  <a:lnTo>
                    <a:pt x="295656" y="1628406"/>
                  </a:lnTo>
                  <a:lnTo>
                    <a:pt x="326136" y="1622056"/>
                  </a:lnTo>
                  <a:lnTo>
                    <a:pt x="324612" y="1622056"/>
                  </a:lnTo>
                  <a:lnTo>
                    <a:pt x="388620" y="1613166"/>
                  </a:lnTo>
                  <a:lnTo>
                    <a:pt x="422148" y="1608086"/>
                  </a:lnTo>
                  <a:lnTo>
                    <a:pt x="420624" y="1608086"/>
                  </a:lnTo>
                  <a:lnTo>
                    <a:pt x="490728" y="1599196"/>
                  </a:lnTo>
                  <a:lnTo>
                    <a:pt x="563880" y="1592846"/>
                  </a:lnTo>
                  <a:lnTo>
                    <a:pt x="641604" y="1587766"/>
                  </a:lnTo>
                  <a:lnTo>
                    <a:pt x="720852" y="1583956"/>
                  </a:lnTo>
                  <a:lnTo>
                    <a:pt x="762000" y="1582686"/>
                  </a:lnTo>
                  <a:lnTo>
                    <a:pt x="929640" y="1582686"/>
                  </a:lnTo>
                  <a:lnTo>
                    <a:pt x="1011936" y="1585226"/>
                  </a:lnTo>
                  <a:lnTo>
                    <a:pt x="1051560" y="1587766"/>
                  </a:lnTo>
                  <a:lnTo>
                    <a:pt x="1200912" y="1599196"/>
                  </a:lnTo>
                  <a:lnTo>
                    <a:pt x="1237488" y="1604276"/>
                  </a:lnTo>
                  <a:lnTo>
                    <a:pt x="1235964" y="1604276"/>
                  </a:lnTo>
                  <a:lnTo>
                    <a:pt x="1271016" y="1608086"/>
                  </a:lnTo>
                  <a:lnTo>
                    <a:pt x="1336548" y="1618246"/>
                  </a:lnTo>
                  <a:lnTo>
                    <a:pt x="1367028" y="1622056"/>
                  </a:lnTo>
                  <a:lnTo>
                    <a:pt x="1397508" y="1628406"/>
                  </a:lnTo>
                  <a:lnTo>
                    <a:pt x="1395971" y="1628406"/>
                  </a:lnTo>
                  <a:lnTo>
                    <a:pt x="1424940" y="1634756"/>
                  </a:lnTo>
                  <a:lnTo>
                    <a:pt x="1452372" y="1641106"/>
                  </a:lnTo>
                  <a:lnTo>
                    <a:pt x="1450848" y="1641106"/>
                  </a:lnTo>
                  <a:lnTo>
                    <a:pt x="1476756" y="1646186"/>
                  </a:lnTo>
                  <a:lnTo>
                    <a:pt x="1501140" y="1652536"/>
                  </a:lnTo>
                  <a:lnTo>
                    <a:pt x="1523987" y="1660156"/>
                  </a:lnTo>
                  <a:lnTo>
                    <a:pt x="1522476" y="1660156"/>
                  </a:lnTo>
                  <a:lnTo>
                    <a:pt x="1545323" y="1667776"/>
                  </a:lnTo>
                  <a:lnTo>
                    <a:pt x="1543812" y="1666506"/>
                  </a:lnTo>
                  <a:lnTo>
                    <a:pt x="1563624" y="1674126"/>
                  </a:lnTo>
                  <a:lnTo>
                    <a:pt x="1581912" y="1681746"/>
                  </a:lnTo>
                  <a:lnTo>
                    <a:pt x="1580388" y="1681746"/>
                  </a:lnTo>
                  <a:lnTo>
                    <a:pt x="1597139" y="1689366"/>
                  </a:lnTo>
                  <a:lnTo>
                    <a:pt x="1595628" y="1689366"/>
                  </a:lnTo>
                  <a:lnTo>
                    <a:pt x="1610855" y="1696986"/>
                  </a:lnTo>
                  <a:lnTo>
                    <a:pt x="1609344" y="1696986"/>
                  </a:lnTo>
                  <a:lnTo>
                    <a:pt x="1622996" y="1704581"/>
                  </a:lnTo>
                  <a:lnTo>
                    <a:pt x="1630692" y="1710969"/>
                  </a:lnTo>
                  <a:lnTo>
                    <a:pt x="1639824" y="1719846"/>
                  </a:lnTo>
                  <a:lnTo>
                    <a:pt x="1638287" y="1717306"/>
                  </a:lnTo>
                  <a:lnTo>
                    <a:pt x="1644396" y="1726196"/>
                  </a:lnTo>
                  <a:lnTo>
                    <a:pt x="1642872" y="1722386"/>
                  </a:lnTo>
                  <a:lnTo>
                    <a:pt x="1648955" y="1732546"/>
                  </a:lnTo>
                  <a:lnTo>
                    <a:pt x="1645920" y="1728736"/>
                  </a:lnTo>
                  <a:lnTo>
                    <a:pt x="1649183" y="1735074"/>
                  </a:lnTo>
                  <a:lnTo>
                    <a:pt x="1649615" y="1737626"/>
                  </a:lnTo>
                  <a:lnTo>
                    <a:pt x="1650098" y="1740166"/>
                  </a:lnTo>
                  <a:lnTo>
                    <a:pt x="1650098" y="1672539"/>
                  </a:lnTo>
                  <a:lnTo>
                    <a:pt x="1645920" y="1669046"/>
                  </a:lnTo>
                  <a:lnTo>
                    <a:pt x="1641995" y="1666506"/>
                  </a:lnTo>
                  <a:lnTo>
                    <a:pt x="1632204" y="1660156"/>
                  </a:lnTo>
                  <a:lnTo>
                    <a:pt x="1615440" y="1651266"/>
                  </a:lnTo>
                  <a:lnTo>
                    <a:pt x="1598676" y="1643646"/>
                  </a:lnTo>
                  <a:lnTo>
                    <a:pt x="1559039" y="1628406"/>
                  </a:lnTo>
                  <a:lnTo>
                    <a:pt x="1515605" y="1613928"/>
                  </a:lnTo>
                  <a:lnTo>
                    <a:pt x="1569707" y="1613928"/>
                  </a:lnTo>
                  <a:lnTo>
                    <a:pt x="1555991" y="1586496"/>
                  </a:lnTo>
                  <a:lnTo>
                    <a:pt x="1551063" y="1576628"/>
                  </a:lnTo>
                  <a:lnTo>
                    <a:pt x="3817607" y="428256"/>
                  </a:lnTo>
                  <a:close/>
                </a:path>
                <a:path w="5777865" h="4095115">
                  <a:moveTo>
                    <a:pt x="5777484" y="3528580"/>
                  </a:moveTo>
                  <a:lnTo>
                    <a:pt x="5776900" y="3526040"/>
                  </a:lnTo>
                  <a:lnTo>
                    <a:pt x="5774283" y="3514610"/>
                  </a:lnTo>
                  <a:lnTo>
                    <a:pt x="5772836" y="3508260"/>
                  </a:lnTo>
                  <a:lnTo>
                    <a:pt x="5771388" y="3501910"/>
                  </a:lnTo>
                  <a:lnTo>
                    <a:pt x="5769559" y="3498100"/>
                  </a:lnTo>
                  <a:lnTo>
                    <a:pt x="5765292" y="3489210"/>
                  </a:lnTo>
                  <a:lnTo>
                    <a:pt x="5761025" y="3480320"/>
                  </a:lnTo>
                  <a:lnTo>
                    <a:pt x="5759196" y="3476510"/>
                  </a:lnTo>
                  <a:lnTo>
                    <a:pt x="5751576" y="3465080"/>
                  </a:lnTo>
                  <a:lnTo>
                    <a:pt x="5750649" y="3463798"/>
                  </a:lnTo>
                  <a:lnTo>
                    <a:pt x="5743346" y="3453650"/>
                  </a:lnTo>
                  <a:lnTo>
                    <a:pt x="5742787" y="3452876"/>
                  </a:lnTo>
                  <a:lnTo>
                    <a:pt x="5683580" y="3452876"/>
                  </a:lnTo>
                  <a:lnTo>
                    <a:pt x="5684520" y="3453650"/>
                  </a:lnTo>
                  <a:lnTo>
                    <a:pt x="5683745" y="3453092"/>
                  </a:lnTo>
                  <a:lnTo>
                    <a:pt x="5689193" y="3458210"/>
                  </a:lnTo>
                  <a:lnTo>
                    <a:pt x="5693448" y="3462363"/>
                  </a:lnTo>
                  <a:lnTo>
                    <a:pt x="5693702" y="3462591"/>
                  </a:lnTo>
                  <a:lnTo>
                    <a:pt x="5709831" y="3478263"/>
                  </a:lnTo>
                  <a:lnTo>
                    <a:pt x="5718048" y="3489210"/>
                  </a:lnTo>
                  <a:lnTo>
                    <a:pt x="5716524" y="3487940"/>
                  </a:lnTo>
                  <a:lnTo>
                    <a:pt x="5724144" y="3498100"/>
                  </a:lnTo>
                  <a:lnTo>
                    <a:pt x="5722620" y="3496830"/>
                  </a:lnTo>
                  <a:lnTo>
                    <a:pt x="5728716" y="3508260"/>
                  </a:lnTo>
                  <a:lnTo>
                    <a:pt x="5727192" y="3505720"/>
                  </a:lnTo>
                  <a:lnTo>
                    <a:pt x="5731764" y="3517150"/>
                  </a:lnTo>
                  <a:lnTo>
                    <a:pt x="5731764" y="3514610"/>
                  </a:lnTo>
                  <a:lnTo>
                    <a:pt x="5734812" y="3526040"/>
                  </a:lnTo>
                  <a:lnTo>
                    <a:pt x="5733288" y="3522230"/>
                  </a:lnTo>
                  <a:lnTo>
                    <a:pt x="5736336" y="3534930"/>
                  </a:lnTo>
                  <a:lnTo>
                    <a:pt x="5734812" y="3532390"/>
                  </a:lnTo>
                  <a:lnTo>
                    <a:pt x="5736145" y="3542474"/>
                  </a:lnTo>
                  <a:lnTo>
                    <a:pt x="5734812" y="3551440"/>
                  </a:lnTo>
                  <a:lnTo>
                    <a:pt x="5736336" y="3550170"/>
                  </a:lnTo>
                  <a:lnTo>
                    <a:pt x="5733288" y="3560330"/>
                  </a:lnTo>
                  <a:lnTo>
                    <a:pt x="5734812" y="3559060"/>
                  </a:lnTo>
                  <a:lnTo>
                    <a:pt x="5731764" y="3570490"/>
                  </a:lnTo>
                  <a:lnTo>
                    <a:pt x="5731764" y="3567950"/>
                  </a:lnTo>
                  <a:lnTo>
                    <a:pt x="5727192" y="3579380"/>
                  </a:lnTo>
                  <a:lnTo>
                    <a:pt x="5728716" y="3578110"/>
                  </a:lnTo>
                  <a:lnTo>
                    <a:pt x="5722620" y="3587000"/>
                  </a:lnTo>
                  <a:lnTo>
                    <a:pt x="5724144" y="3585730"/>
                  </a:lnTo>
                  <a:lnTo>
                    <a:pt x="5716524" y="3595890"/>
                  </a:lnTo>
                  <a:lnTo>
                    <a:pt x="5718048" y="3594620"/>
                  </a:lnTo>
                  <a:lnTo>
                    <a:pt x="5710428" y="3604780"/>
                  </a:lnTo>
                  <a:lnTo>
                    <a:pt x="5711952" y="3603510"/>
                  </a:lnTo>
                  <a:lnTo>
                    <a:pt x="5702808" y="3614940"/>
                  </a:lnTo>
                  <a:lnTo>
                    <a:pt x="5702808" y="3612400"/>
                  </a:lnTo>
                  <a:lnTo>
                    <a:pt x="5693956" y="3623449"/>
                  </a:lnTo>
                  <a:lnTo>
                    <a:pt x="5682996" y="3631450"/>
                  </a:lnTo>
                  <a:lnTo>
                    <a:pt x="5684520" y="3631450"/>
                  </a:lnTo>
                  <a:lnTo>
                    <a:pt x="5672328" y="3640340"/>
                  </a:lnTo>
                  <a:lnTo>
                    <a:pt x="5675808" y="3637788"/>
                  </a:lnTo>
                  <a:lnTo>
                    <a:pt x="5660123" y="3647960"/>
                  </a:lnTo>
                  <a:lnTo>
                    <a:pt x="5661660" y="3647960"/>
                  </a:lnTo>
                  <a:lnTo>
                    <a:pt x="5647944" y="3656850"/>
                  </a:lnTo>
                  <a:lnTo>
                    <a:pt x="5647944" y="3655580"/>
                  </a:lnTo>
                  <a:lnTo>
                    <a:pt x="5634228" y="3664470"/>
                  </a:lnTo>
                  <a:lnTo>
                    <a:pt x="5634228" y="3663200"/>
                  </a:lnTo>
                  <a:lnTo>
                    <a:pt x="5618988" y="3672090"/>
                  </a:lnTo>
                  <a:lnTo>
                    <a:pt x="5618988" y="3670820"/>
                  </a:lnTo>
                  <a:lnTo>
                    <a:pt x="5603748" y="3678440"/>
                  </a:lnTo>
                  <a:lnTo>
                    <a:pt x="5586984" y="3686060"/>
                  </a:lnTo>
                  <a:lnTo>
                    <a:pt x="5570220" y="3692410"/>
                  </a:lnTo>
                  <a:lnTo>
                    <a:pt x="5551932" y="3700030"/>
                  </a:lnTo>
                  <a:lnTo>
                    <a:pt x="5551932" y="3698760"/>
                  </a:lnTo>
                  <a:lnTo>
                    <a:pt x="5532120" y="3703840"/>
                  </a:lnTo>
                  <a:lnTo>
                    <a:pt x="5533644" y="3703840"/>
                  </a:lnTo>
                  <a:lnTo>
                    <a:pt x="5513832" y="3710190"/>
                  </a:lnTo>
                  <a:lnTo>
                    <a:pt x="5492496" y="3715270"/>
                  </a:lnTo>
                  <a:lnTo>
                    <a:pt x="5494020" y="3715270"/>
                  </a:lnTo>
                  <a:lnTo>
                    <a:pt x="5472684" y="3720350"/>
                  </a:lnTo>
                  <a:lnTo>
                    <a:pt x="5472684" y="3719080"/>
                  </a:lnTo>
                  <a:lnTo>
                    <a:pt x="5451348" y="3724160"/>
                  </a:lnTo>
                  <a:lnTo>
                    <a:pt x="5405628" y="3731780"/>
                  </a:lnTo>
                  <a:lnTo>
                    <a:pt x="5407152" y="3731780"/>
                  </a:lnTo>
                  <a:lnTo>
                    <a:pt x="5359908" y="3738130"/>
                  </a:lnTo>
                  <a:lnTo>
                    <a:pt x="5361432" y="3738130"/>
                  </a:lnTo>
                  <a:lnTo>
                    <a:pt x="5311140" y="3740670"/>
                  </a:lnTo>
                  <a:lnTo>
                    <a:pt x="5213604" y="3740670"/>
                  </a:lnTo>
                  <a:lnTo>
                    <a:pt x="5164823" y="3738130"/>
                  </a:lnTo>
                  <a:lnTo>
                    <a:pt x="5117592" y="3731780"/>
                  </a:lnTo>
                  <a:lnTo>
                    <a:pt x="5119116" y="3731780"/>
                  </a:lnTo>
                  <a:lnTo>
                    <a:pt x="5073396" y="3724160"/>
                  </a:lnTo>
                  <a:lnTo>
                    <a:pt x="5074920" y="3724160"/>
                  </a:lnTo>
                  <a:lnTo>
                    <a:pt x="5057775" y="3720350"/>
                  </a:lnTo>
                  <a:lnTo>
                    <a:pt x="5052060" y="3719080"/>
                  </a:lnTo>
                  <a:lnTo>
                    <a:pt x="5053584" y="3720350"/>
                  </a:lnTo>
                  <a:lnTo>
                    <a:pt x="5010912" y="3710190"/>
                  </a:lnTo>
                  <a:lnTo>
                    <a:pt x="5012423" y="3710190"/>
                  </a:lnTo>
                  <a:lnTo>
                    <a:pt x="4991100" y="3703840"/>
                  </a:lnTo>
                  <a:lnTo>
                    <a:pt x="4992624" y="3703840"/>
                  </a:lnTo>
                  <a:lnTo>
                    <a:pt x="4977765" y="3700030"/>
                  </a:lnTo>
                  <a:lnTo>
                    <a:pt x="4972812" y="3698760"/>
                  </a:lnTo>
                  <a:lnTo>
                    <a:pt x="4974323" y="3700030"/>
                  </a:lnTo>
                  <a:lnTo>
                    <a:pt x="4954524" y="3692410"/>
                  </a:lnTo>
                  <a:lnTo>
                    <a:pt x="4956048" y="3692410"/>
                  </a:lnTo>
                  <a:lnTo>
                    <a:pt x="4937760" y="3686060"/>
                  </a:lnTo>
                  <a:lnTo>
                    <a:pt x="4920996" y="3678440"/>
                  </a:lnTo>
                  <a:lnTo>
                    <a:pt x="4922520" y="3678440"/>
                  </a:lnTo>
                  <a:lnTo>
                    <a:pt x="4908550" y="3672090"/>
                  </a:lnTo>
                  <a:lnTo>
                    <a:pt x="4905756" y="3670820"/>
                  </a:lnTo>
                  <a:lnTo>
                    <a:pt x="4905756" y="3672090"/>
                  </a:lnTo>
                  <a:lnTo>
                    <a:pt x="4892687" y="3664470"/>
                  </a:lnTo>
                  <a:lnTo>
                    <a:pt x="4890516" y="3663200"/>
                  </a:lnTo>
                  <a:lnTo>
                    <a:pt x="4892040" y="3664470"/>
                  </a:lnTo>
                  <a:lnTo>
                    <a:pt x="4878971" y="3656850"/>
                  </a:lnTo>
                  <a:lnTo>
                    <a:pt x="4876800" y="3655580"/>
                  </a:lnTo>
                  <a:lnTo>
                    <a:pt x="4876800" y="3656850"/>
                  </a:lnTo>
                  <a:lnTo>
                    <a:pt x="4863084" y="3647960"/>
                  </a:lnTo>
                  <a:lnTo>
                    <a:pt x="4864608" y="3647960"/>
                  </a:lnTo>
                  <a:lnTo>
                    <a:pt x="4854156" y="3640340"/>
                  </a:lnTo>
                  <a:lnTo>
                    <a:pt x="4852416" y="3639058"/>
                  </a:lnTo>
                  <a:lnTo>
                    <a:pt x="4852416" y="3640340"/>
                  </a:lnTo>
                  <a:lnTo>
                    <a:pt x="4840224" y="3631450"/>
                  </a:lnTo>
                  <a:lnTo>
                    <a:pt x="4841748" y="3631450"/>
                  </a:lnTo>
                  <a:lnTo>
                    <a:pt x="4832604" y="3623830"/>
                  </a:lnTo>
                  <a:lnTo>
                    <a:pt x="4831080" y="3622560"/>
                  </a:lnTo>
                  <a:lnTo>
                    <a:pt x="4831080" y="3623830"/>
                  </a:lnTo>
                  <a:lnTo>
                    <a:pt x="4823968" y="3614940"/>
                  </a:lnTo>
                  <a:lnTo>
                    <a:pt x="4821923" y="3612400"/>
                  </a:lnTo>
                  <a:lnTo>
                    <a:pt x="4823460" y="3614940"/>
                  </a:lnTo>
                  <a:lnTo>
                    <a:pt x="4815332" y="3604780"/>
                  </a:lnTo>
                  <a:lnTo>
                    <a:pt x="4814316" y="3603510"/>
                  </a:lnTo>
                  <a:lnTo>
                    <a:pt x="4814316" y="3604780"/>
                  </a:lnTo>
                  <a:lnTo>
                    <a:pt x="4806696" y="3594620"/>
                  </a:lnTo>
                  <a:lnTo>
                    <a:pt x="4808220" y="3595890"/>
                  </a:lnTo>
                  <a:lnTo>
                    <a:pt x="4807458" y="3594620"/>
                  </a:lnTo>
                  <a:lnTo>
                    <a:pt x="4802886" y="3587000"/>
                  </a:lnTo>
                  <a:lnTo>
                    <a:pt x="4802124" y="3585730"/>
                  </a:lnTo>
                  <a:lnTo>
                    <a:pt x="4802124" y="3587000"/>
                  </a:lnTo>
                  <a:lnTo>
                    <a:pt x="4796028" y="3578110"/>
                  </a:lnTo>
                  <a:lnTo>
                    <a:pt x="4797539" y="3579380"/>
                  </a:lnTo>
                  <a:lnTo>
                    <a:pt x="4797044" y="3578110"/>
                  </a:lnTo>
                  <a:lnTo>
                    <a:pt x="4792980" y="3567950"/>
                  </a:lnTo>
                  <a:lnTo>
                    <a:pt x="4794504" y="3570490"/>
                  </a:lnTo>
                  <a:lnTo>
                    <a:pt x="4793818" y="3567950"/>
                  </a:lnTo>
                  <a:lnTo>
                    <a:pt x="4791786" y="3560330"/>
                  </a:lnTo>
                  <a:lnTo>
                    <a:pt x="4791456" y="3559060"/>
                  </a:lnTo>
                  <a:lnTo>
                    <a:pt x="4791456" y="3560330"/>
                  </a:lnTo>
                  <a:lnTo>
                    <a:pt x="4790122" y="3551440"/>
                  </a:lnTo>
                  <a:lnTo>
                    <a:pt x="4789932" y="3550170"/>
                  </a:lnTo>
                  <a:lnTo>
                    <a:pt x="4789932" y="3551440"/>
                  </a:lnTo>
                  <a:lnTo>
                    <a:pt x="4788789" y="3543820"/>
                  </a:lnTo>
                  <a:lnTo>
                    <a:pt x="4788586" y="3542474"/>
                  </a:lnTo>
                  <a:lnTo>
                    <a:pt x="4788738" y="3541280"/>
                  </a:lnTo>
                  <a:lnTo>
                    <a:pt x="4789932" y="3532390"/>
                  </a:lnTo>
                  <a:lnTo>
                    <a:pt x="4789932" y="3534930"/>
                  </a:lnTo>
                  <a:lnTo>
                    <a:pt x="4790237" y="3532390"/>
                  </a:lnTo>
                  <a:lnTo>
                    <a:pt x="4791456" y="3522230"/>
                  </a:lnTo>
                  <a:lnTo>
                    <a:pt x="4791456" y="3526040"/>
                  </a:lnTo>
                  <a:lnTo>
                    <a:pt x="4792472" y="3522230"/>
                  </a:lnTo>
                  <a:lnTo>
                    <a:pt x="4793818" y="3517150"/>
                  </a:lnTo>
                  <a:lnTo>
                    <a:pt x="4794504" y="3514610"/>
                  </a:lnTo>
                  <a:lnTo>
                    <a:pt x="4792980" y="3517150"/>
                  </a:lnTo>
                  <a:lnTo>
                    <a:pt x="4796536" y="3508260"/>
                  </a:lnTo>
                  <a:lnTo>
                    <a:pt x="4797539" y="3505720"/>
                  </a:lnTo>
                  <a:lnTo>
                    <a:pt x="4796028" y="3508260"/>
                  </a:lnTo>
                  <a:lnTo>
                    <a:pt x="4802124" y="3496830"/>
                  </a:lnTo>
                  <a:lnTo>
                    <a:pt x="4802124" y="3498100"/>
                  </a:lnTo>
                  <a:lnTo>
                    <a:pt x="4802886" y="3496830"/>
                  </a:lnTo>
                  <a:lnTo>
                    <a:pt x="4807458" y="3489210"/>
                  </a:lnTo>
                  <a:lnTo>
                    <a:pt x="4808220" y="3487940"/>
                  </a:lnTo>
                  <a:lnTo>
                    <a:pt x="4806696" y="3489210"/>
                  </a:lnTo>
                  <a:lnTo>
                    <a:pt x="4814316" y="3480320"/>
                  </a:lnTo>
                  <a:lnTo>
                    <a:pt x="4823460" y="3471430"/>
                  </a:lnTo>
                  <a:lnTo>
                    <a:pt x="4821923" y="3471430"/>
                  </a:lnTo>
                  <a:lnTo>
                    <a:pt x="4831080" y="3462528"/>
                  </a:lnTo>
                  <a:lnTo>
                    <a:pt x="4831080" y="3463798"/>
                  </a:lnTo>
                  <a:lnTo>
                    <a:pt x="4832413" y="3462363"/>
                  </a:lnTo>
                  <a:lnTo>
                    <a:pt x="4840554" y="3453650"/>
                  </a:lnTo>
                  <a:lnTo>
                    <a:pt x="4840986" y="3453092"/>
                  </a:lnTo>
                  <a:lnTo>
                    <a:pt x="4840224" y="3453650"/>
                  </a:lnTo>
                  <a:lnTo>
                    <a:pt x="4841138" y="3452888"/>
                  </a:lnTo>
                  <a:lnTo>
                    <a:pt x="4840986" y="3453092"/>
                  </a:lnTo>
                  <a:lnTo>
                    <a:pt x="4841278" y="3452876"/>
                  </a:lnTo>
                  <a:lnTo>
                    <a:pt x="4841964" y="3452380"/>
                  </a:lnTo>
                  <a:lnTo>
                    <a:pt x="4861331" y="3438258"/>
                  </a:lnTo>
                  <a:lnTo>
                    <a:pt x="4865040" y="3435870"/>
                  </a:lnTo>
                  <a:lnTo>
                    <a:pt x="4876800" y="3428250"/>
                  </a:lnTo>
                  <a:lnTo>
                    <a:pt x="4892040" y="3420630"/>
                  </a:lnTo>
                  <a:lnTo>
                    <a:pt x="4890516" y="3420630"/>
                  </a:lnTo>
                  <a:lnTo>
                    <a:pt x="4905756" y="3413010"/>
                  </a:lnTo>
                  <a:lnTo>
                    <a:pt x="4922520" y="3405390"/>
                  </a:lnTo>
                  <a:lnTo>
                    <a:pt x="4920996" y="3405390"/>
                  </a:lnTo>
                  <a:lnTo>
                    <a:pt x="4937760" y="3399040"/>
                  </a:lnTo>
                  <a:lnTo>
                    <a:pt x="4956048" y="3391420"/>
                  </a:lnTo>
                  <a:lnTo>
                    <a:pt x="4954524" y="3391420"/>
                  </a:lnTo>
                  <a:lnTo>
                    <a:pt x="4974323" y="3385070"/>
                  </a:lnTo>
                  <a:lnTo>
                    <a:pt x="4972812" y="3385070"/>
                  </a:lnTo>
                  <a:lnTo>
                    <a:pt x="4992624" y="3379990"/>
                  </a:lnTo>
                  <a:lnTo>
                    <a:pt x="4991100" y="3379990"/>
                  </a:lnTo>
                  <a:lnTo>
                    <a:pt x="5012423" y="3374910"/>
                  </a:lnTo>
                  <a:lnTo>
                    <a:pt x="5010912" y="3374910"/>
                  </a:lnTo>
                  <a:lnTo>
                    <a:pt x="5032248" y="3368560"/>
                  </a:lnTo>
                  <a:lnTo>
                    <a:pt x="5053584" y="3364750"/>
                  </a:lnTo>
                  <a:lnTo>
                    <a:pt x="5052060" y="3364750"/>
                  </a:lnTo>
                  <a:lnTo>
                    <a:pt x="5074920" y="3359670"/>
                  </a:lnTo>
                  <a:lnTo>
                    <a:pt x="5073396" y="3359670"/>
                  </a:lnTo>
                  <a:lnTo>
                    <a:pt x="5119116" y="3352050"/>
                  </a:lnTo>
                  <a:lnTo>
                    <a:pt x="5117592" y="3353320"/>
                  </a:lnTo>
                  <a:lnTo>
                    <a:pt x="5127041" y="3352050"/>
                  </a:lnTo>
                  <a:lnTo>
                    <a:pt x="5165750" y="3346843"/>
                  </a:lnTo>
                  <a:lnTo>
                    <a:pt x="5167134" y="3346843"/>
                  </a:lnTo>
                  <a:lnTo>
                    <a:pt x="5214848" y="3344354"/>
                  </a:lnTo>
                  <a:lnTo>
                    <a:pt x="5215026" y="3344354"/>
                  </a:lnTo>
                  <a:lnTo>
                    <a:pt x="5237988" y="3343148"/>
                  </a:lnTo>
                  <a:lnTo>
                    <a:pt x="5285752" y="3343148"/>
                  </a:lnTo>
                  <a:lnTo>
                    <a:pt x="5358981" y="3346843"/>
                  </a:lnTo>
                  <a:lnTo>
                    <a:pt x="5407152" y="3353320"/>
                  </a:lnTo>
                  <a:lnTo>
                    <a:pt x="5405628" y="3352050"/>
                  </a:lnTo>
                  <a:lnTo>
                    <a:pt x="5451348" y="3359670"/>
                  </a:lnTo>
                  <a:lnTo>
                    <a:pt x="5494020" y="3368560"/>
                  </a:lnTo>
                  <a:lnTo>
                    <a:pt x="5492496" y="3368560"/>
                  </a:lnTo>
                  <a:lnTo>
                    <a:pt x="5513832" y="3374910"/>
                  </a:lnTo>
                  <a:lnTo>
                    <a:pt x="5533644" y="3379990"/>
                  </a:lnTo>
                  <a:lnTo>
                    <a:pt x="5532120" y="3379990"/>
                  </a:lnTo>
                  <a:lnTo>
                    <a:pt x="5551932" y="3385070"/>
                  </a:lnTo>
                  <a:lnTo>
                    <a:pt x="5570220" y="3391420"/>
                  </a:lnTo>
                  <a:lnTo>
                    <a:pt x="5586984" y="3399040"/>
                  </a:lnTo>
                  <a:lnTo>
                    <a:pt x="5603748" y="3405390"/>
                  </a:lnTo>
                  <a:lnTo>
                    <a:pt x="5634228" y="3420630"/>
                  </a:lnTo>
                  <a:lnTo>
                    <a:pt x="5647944" y="3428250"/>
                  </a:lnTo>
                  <a:lnTo>
                    <a:pt x="5661660" y="3437140"/>
                  </a:lnTo>
                  <a:lnTo>
                    <a:pt x="5660123" y="3435870"/>
                  </a:lnTo>
                  <a:lnTo>
                    <a:pt x="5673852" y="3444760"/>
                  </a:lnTo>
                  <a:lnTo>
                    <a:pt x="5672328" y="3444760"/>
                  </a:lnTo>
                  <a:lnTo>
                    <a:pt x="5682767" y="3452380"/>
                  </a:lnTo>
                  <a:lnTo>
                    <a:pt x="5682996" y="3452380"/>
                  </a:lnTo>
                  <a:lnTo>
                    <a:pt x="5742432" y="3452380"/>
                  </a:lnTo>
                  <a:lnTo>
                    <a:pt x="5733288" y="3442220"/>
                  </a:lnTo>
                  <a:lnTo>
                    <a:pt x="5726620" y="3435870"/>
                  </a:lnTo>
                  <a:lnTo>
                    <a:pt x="5722620" y="3432060"/>
                  </a:lnTo>
                  <a:lnTo>
                    <a:pt x="5710428" y="3420630"/>
                  </a:lnTo>
                  <a:lnTo>
                    <a:pt x="5654040" y="3383800"/>
                  </a:lnTo>
                  <a:lnTo>
                    <a:pt x="5583923" y="3352050"/>
                  </a:lnTo>
                  <a:lnTo>
                    <a:pt x="5549646" y="3341890"/>
                  </a:lnTo>
                  <a:lnTo>
                    <a:pt x="5544312" y="3340620"/>
                  </a:lnTo>
                  <a:lnTo>
                    <a:pt x="5503164" y="3327920"/>
                  </a:lnTo>
                  <a:lnTo>
                    <a:pt x="5411724" y="3311410"/>
                  </a:lnTo>
                  <a:lnTo>
                    <a:pt x="5364480" y="3306330"/>
                  </a:lnTo>
                  <a:lnTo>
                    <a:pt x="5314188" y="3302520"/>
                  </a:lnTo>
                  <a:lnTo>
                    <a:pt x="5210556" y="3302520"/>
                  </a:lnTo>
                  <a:lnTo>
                    <a:pt x="5160264" y="3306330"/>
                  </a:lnTo>
                  <a:lnTo>
                    <a:pt x="5113020" y="3311410"/>
                  </a:lnTo>
                  <a:lnTo>
                    <a:pt x="5065776" y="3319030"/>
                  </a:lnTo>
                  <a:lnTo>
                    <a:pt x="5021580" y="3327920"/>
                  </a:lnTo>
                  <a:lnTo>
                    <a:pt x="4940808" y="3352050"/>
                  </a:lnTo>
                  <a:lnTo>
                    <a:pt x="4904232" y="3367290"/>
                  </a:lnTo>
                  <a:lnTo>
                    <a:pt x="4840224" y="3402850"/>
                  </a:lnTo>
                  <a:lnTo>
                    <a:pt x="4828032" y="3411740"/>
                  </a:lnTo>
                  <a:lnTo>
                    <a:pt x="4814316" y="3420630"/>
                  </a:lnTo>
                  <a:lnTo>
                    <a:pt x="4782312" y="3452380"/>
                  </a:lnTo>
                  <a:lnTo>
                    <a:pt x="4753356" y="3501910"/>
                  </a:lnTo>
                  <a:lnTo>
                    <a:pt x="4747260" y="3528580"/>
                  </a:lnTo>
                  <a:lnTo>
                    <a:pt x="4747260" y="3556520"/>
                  </a:lnTo>
                  <a:lnTo>
                    <a:pt x="4759439" y="3595890"/>
                  </a:lnTo>
                  <a:lnTo>
                    <a:pt x="4802124" y="3654310"/>
                  </a:lnTo>
                  <a:lnTo>
                    <a:pt x="4814316" y="3663200"/>
                  </a:lnTo>
                  <a:lnTo>
                    <a:pt x="4828032" y="3673360"/>
                  </a:lnTo>
                  <a:lnTo>
                    <a:pt x="4840224" y="3682250"/>
                  </a:lnTo>
                  <a:lnTo>
                    <a:pt x="4870704" y="3701300"/>
                  </a:lnTo>
                  <a:lnTo>
                    <a:pt x="4873637" y="3702647"/>
                  </a:lnTo>
                  <a:lnTo>
                    <a:pt x="4773168" y="3712464"/>
                  </a:lnTo>
                  <a:lnTo>
                    <a:pt x="4795393" y="3747833"/>
                  </a:lnTo>
                  <a:lnTo>
                    <a:pt x="4300728" y="4059936"/>
                  </a:lnTo>
                  <a:lnTo>
                    <a:pt x="4323588" y="4094988"/>
                  </a:lnTo>
                  <a:lnTo>
                    <a:pt x="4817656" y="3783253"/>
                  </a:lnTo>
                  <a:lnTo>
                    <a:pt x="4840224" y="3819144"/>
                  </a:lnTo>
                  <a:lnTo>
                    <a:pt x="4890224" y="3736848"/>
                  </a:lnTo>
                  <a:lnTo>
                    <a:pt x="4902924" y="3715956"/>
                  </a:lnTo>
                  <a:lnTo>
                    <a:pt x="4904232" y="3716540"/>
                  </a:lnTo>
                  <a:lnTo>
                    <a:pt x="4940808" y="3731780"/>
                  </a:lnTo>
                  <a:lnTo>
                    <a:pt x="5000244" y="3750830"/>
                  </a:lnTo>
                  <a:lnTo>
                    <a:pt x="5044440" y="3760990"/>
                  </a:lnTo>
                  <a:lnTo>
                    <a:pt x="5113020" y="3772420"/>
                  </a:lnTo>
                  <a:lnTo>
                    <a:pt x="5160264" y="3778770"/>
                  </a:lnTo>
                  <a:lnTo>
                    <a:pt x="5210556" y="3781310"/>
                  </a:lnTo>
                  <a:lnTo>
                    <a:pt x="5236464" y="3783850"/>
                  </a:lnTo>
                  <a:lnTo>
                    <a:pt x="5288280" y="3783850"/>
                  </a:lnTo>
                  <a:lnTo>
                    <a:pt x="5314188" y="3781310"/>
                  </a:lnTo>
                  <a:lnTo>
                    <a:pt x="5364480" y="3778770"/>
                  </a:lnTo>
                  <a:lnTo>
                    <a:pt x="5411724" y="3772420"/>
                  </a:lnTo>
                  <a:lnTo>
                    <a:pt x="5481828" y="3760990"/>
                  </a:lnTo>
                  <a:lnTo>
                    <a:pt x="5524500" y="3750830"/>
                  </a:lnTo>
                  <a:lnTo>
                    <a:pt x="5561381" y="3740670"/>
                  </a:lnTo>
                  <a:lnTo>
                    <a:pt x="5565648" y="3739400"/>
                  </a:lnTo>
                  <a:lnTo>
                    <a:pt x="5611368" y="3720350"/>
                  </a:lnTo>
                  <a:lnTo>
                    <a:pt x="5620512" y="3716540"/>
                  </a:lnTo>
                  <a:lnTo>
                    <a:pt x="5654040" y="3701300"/>
                  </a:lnTo>
                  <a:lnTo>
                    <a:pt x="5656072" y="3700030"/>
                  </a:lnTo>
                  <a:lnTo>
                    <a:pt x="5684520" y="3682250"/>
                  </a:lnTo>
                  <a:lnTo>
                    <a:pt x="5698223" y="3673360"/>
                  </a:lnTo>
                  <a:lnTo>
                    <a:pt x="5699760" y="3672090"/>
                  </a:lnTo>
                  <a:lnTo>
                    <a:pt x="5708904" y="3664470"/>
                  </a:lnTo>
                  <a:lnTo>
                    <a:pt x="5710428" y="3663200"/>
                  </a:lnTo>
                  <a:lnTo>
                    <a:pt x="5719127" y="3656850"/>
                  </a:lnTo>
                  <a:lnTo>
                    <a:pt x="5722620" y="3654310"/>
                  </a:lnTo>
                  <a:lnTo>
                    <a:pt x="5734355" y="3640340"/>
                  </a:lnTo>
                  <a:lnTo>
                    <a:pt x="5748337" y="3623830"/>
                  </a:lnTo>
                  <a:lnTo>
                    <a:pt x="5749417" y="3622560"/>
                  </a:lnTo>
                  <a:lnTo>
                    <a:pt x="5751576" y="3620020"/>
                  </a:lnTo>
                  <a:lnTo>
                    <a:pt x="5754954" y="3614940"/>
                  </a:lnTo>
                  <a:lnTo>
                    <a:pt x="5759196" y="3608590"/>
                  </a:lnTo>
                  <a:lnTo>
                    <a:pt x="5761634" y="3603510"/>
                  </a:lnTo>
                  <a:lnTo>
                    <a:pt x="5765292" y="3595890"/>
                  </a:lnTo>
                  <a:lnTo>
                    <a:pt x="5765838" y="3594620"/>
                  </a:lnTo>
                  <a:lnTo>
                    <a:pt x="5769724" y="3585730"/>
                  </a:lnTo>
                  <a:lnTo>
                    <a:pt x="5771388" y="3581920"/>
                  </a:lnTo>
                  <a:lnTo>
                    <a:pt x="5772404" y="3578110"/>
                  </a:lnTo>
                  <a:lnTo>
                    <a:pt x="5774436" y="3570490"/>
                  </a:lnTo>
                  <a:lnTo>
                    <a:pt x="5776925" y="3559060"/>
                  </a:lnTo>
                  <a:lnTo>
                    <a:pt x="5777484" y="3556520"/>
                  </a:lnTo>
                  <a:lnTo>
                    <a:pt x="5777484" y="3550170"/>
                  </a:lnTo>
                  <a:lnTo>
                    <a:pt x="5777484" y="3543820"/>
                  </a:lnTo>
                  <a:lnTo>
                    <a:pt x="5777484" y="3541280"/>
                  </a:lnTo>
                  <a:lnTo>
                    <a:pt x="5777484" y="3534930"/>
                  </a:lnTo>
                  <a:lnTo>
                    <a:pt x="5777484" y="352858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4661916" y="3080003"/>
              <a:ext cx="1645920" cy="2993390"/>
            </a:xfrm>
            <a:custGeom>
              <a:avLst/>
              <a:gdLst/>
              <a:ahLst/>
              <a:cxnLst/>
              <a:rect l="l" t="t" r="r" b="b"/>
              <a:pathLst>
                <a:path w="1645920" h="2993390">
                  <a:moveTo>
                    <a:pt x="1645907" y="0"/>
                  </a:moveTo>
                  <a:lnTo>
                    <a:pt x="1604759" y="0"/>
                  </a:lnTo>
                  <a:lnTo>
                    <a:pt x="1604759" y="41148"/>
                  </a:lnTo>
                  <a:lnTo>
                    <a:pt x="1604759" y="292608"/>
                  </a:lnTo>
                  <a:lnTo>
                    <a:pt x="577583" y="292608"/>
                  </a:lnTo>
                  <a:lnTo>
                    <a:pt x="577583" y="41148"/>
                  </a:lnTo>
                  <a:lnTo>
                    <a:pt x="1604759" y="41148"/>
                  </a:lnTo>
                  <a:lnTo>
                    <a:pt x="1604759" y="0"/>
                  </a:lnTo>
                  <a:lnTo>
                    <a:pt x="534911" y="0"/>
                  </a:lnTo>
                  <a:lnTo>
                    <a:pt x="534911" y="333756"/>
                  </a:lnTo>
                  <a:lnTo>
                    <a:pt x="1068768" y="333756"/>
                  </a:lnTo>
                  <a:lnTo>
                    <a:pt x="986028" y="406908"/>
                  </a:lnTo>
                  <a:lnTo>
                    <a:pt x="1025118" y="422656"/>
                  </a:lnTo>
                  <a:lnTo>
                    <a:pt x="0" y="2977896"/>
                  </a:lnTo>
                  <a:lnTo>
                    <a:pt x="38100" y="2993136"/>
                  </a:lnTo>
                  <a:lnTo>
                    <a:pt x="1063701" y="438188"/>
                  </a:lnTo>
                  <a:lnTo>
                    <a:pt x="1103376" y="454152"/>
                  </a:lnTo>
                  <a:lnTo>
                    <a:pt x="1098867" y="402336"/>
                  </a:lnTo>
                  <a:lnTo>
                    <a:pt x="1092898" y="333756"/>
                  </a:lnTo>
                  <a:lnTo>
                    <a:pt x="1645907" y="333756"/>
                  </a:lnTo>
                  <a:lnTo>
                    <a:pt x="1645907" y="313944"/>
                  </a:lnTo>
                  <a:lnTo>
                    <a:pt x="1645907" y="292608"/>
                  </a:lnTo>
                  <a:lnTo>
                    <a:pt x="1645907" y="41148"/>
                  </a:lnTo>
                  <a:lnTo>
                    <a:pt x="1645907" y="19812"/>
                  </a:lnTo>
                  <a:lnTo>
                    <a:pt x="1645907" y="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0" name="object 10" descr=""/>
          <p:cNvGrpSpPr/>
          <p:nvPr/>
        </p:nvGrpSpPr>
        <p:grpSpPr>
          <a:xfrm>
            <a:off x="6288023" y="6024371"/>
            <a:ext cx="3770629" cy="690880"/>
            <a:chOff x="6288023" y="6024371"/>
            <a:chExt cx="3770629" cy="690880"/>
          </a:xfrm>
        </p:grpSpPr>
        <p:pic>
          <p:nvPicPr>
            <p:cNvPr id="11" name="object 11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461247" y="6065519"/>
              <a:ext cx="1569719" cy="627887"/>
            </a:xfrm>
            <a:prstGeom prst="rect">
              <a:avLst/>
            </a:prstGeom>
          </p:spPr>
        </p:pic>
        <p:sp>
          <p:nvSpPr>
            <p:cNvPr id="12" name="object 12" descr=""/>
            <p:cNvSpPr/>
            <p:nvPr/>
          </p:nvSpPr>
          <p:spPr>
            <a:xfrm>
              <a:off x="6288011" y="6024371"/>
              <a:ext cx="3770629" cy="690880"/>
            </a:xfrm>
            <a:custGeom>
              <a:avLst/>
              <a:gdLst/>
              <a:ahLst/>
              <a:cxnLst/>
              <a:rect l="l" t="t" r="r" b="b"/>
              <a:pathLst>
                <a:path w="3770629" h="690879">
                  <a:moveTo>
                    <a:pt x="2101596" y="502932"/>
                  </a:moveTo>
                  <a:lnTo>
                    <a:pt x="2061489" y="483120"/>
                  </a:lnTo>
                  <a:lnTo>
                    <a:pt x="1996440" y="450989"/>
                  </a:lnTo>
                  <a:lnTo>
                    <a:pt x="1996440" y="483120"/>
                  </a:lnTo>
                  <a:lnTo>
                    <a:pt x="1975624" y="483209"/>
                  </a:lnTo>
                  <a:lnTo>
                    <a:pt x="1996440" y="483120"/>
                  </a:lnTo>
                  <a:lnTo>
                    <a:pt x="1996440" y="450989"/>
                  </a:lnTo>
                  <a:lnTo>
                    <a:pt x="1975104" y="440448"/>
                  </a:lnTo>
                  <a:lnTo>
                    <a:pt x="1975612" y="483209"/>
                  </a:lnTo>
                  <a:lnTo>
                    <a:pt x="0" y="490740"/>
                  </a:lnTo>
                  <a:lnTo>
                    <a:pt x="0" y="531888"/>
                  </a:lnTo>
                  <a:lnTo>
                    <a:pt x="1976107" y="524357"/>
                  </a:lnTo>
                  <a:lnTo>
                    <a:pt x="1976628" y="566940"/>
                  </a:lnTo>
                  <a:lnTo>
                    <a:pt x="2059940" y="524268"/>
                  </a:lnTo>
                  <a:lnTo>
                    <a:pt x="2101596" y="502932"/>
                  </a:lnTo>
                  <a:close/>
                </a:path>
                <a:path w="3770629" h="690879">
                  <a:moveTo>
                    <a:pt x="3770388" y="1435"/>
                  </a:moveTo>
                  <a:lnTo>
                    <a:pt x="3762768" y="0"/>
                  </a:lnTo>
                  <a:lnTo>
                    <a:pt x="3742956" y="0"/>
                  </a:lnTo>
                  <a:lnTo>
                    <a:pt x="3742956" y="41148"/>
                  </a:lnTo>
                  <a:lnTo>
                    <a:pt x="3742956" y="669036"/>
                  </a:lnTo>
                  <a:lnTo>
                    <a:pt x="2173236" y="669036"/>
                  </a:lnTo>
                  <a:lnTo>
                    <a:pt x="2173236" y="41148"/>
                  </a:lnTo>
                  <a:lnTo>
                    <a:pt x="3742956" y="41148"/>
                  </a:lnTo>
                  <a:lnTo>
                    <a:pt x="3742956" y="0"/>
                  </a:lnTo>
                  <a:lnTo>
                    <a:pt x="2151900" y="0"/>
                  </a:lnTo>
                  <a:lnTo>
                    <a:pt x="2143417" y="1600"/>
                  </a:lnTo>
                  <a:lnTo>
                    <a:pt x="2136660" y="5905"/>
                  </a:lnTo>
                  <a:lnTo>
                    <a:pt x="2132177" y="12217"/>
                  </a:lnTo>
                  <a:lnTo>
                    <a:pt x="2130564" y="19812"/>
                  </a:lnTo>
                  <a:lnTo>
                    <a:pt x="2130564" y="690372"/>
                  </a:lnTo>
                  <a:lnTo>
                    <a:pt x="2173236" y="690372"/>
                  </a:lnTo>
                  <a:lnTo>
                    <a:pt x="3742956" y="690372"/>
                  </a:lnTo>
                  <a:lnTo>
                    <a:pt x="3770388" y="690372"/>
                  </a:lnTo>
                  <a:lnTo>
                    <a:pt x="3770388" y="669036"/>
                  </a:lnTo>
                  <a:lnTo>
                    <a:pt x="3770388" y="41148"/>
                  </a:lnTo>
                  <a:lnTo>
                    <a:pt x="3770388" y="19812"/>
                  </a:lnTo>
                  <a:lnTo>
                    <a:pt x="3770388" y="1435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64408" y="1056131"/>
            <a:ext cx="6554723" cy="5658612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401816" y="2576555"/>
            <a:ext cx="2466340" cy="1455420"/>
          </a:xfrm>
          <a:prstGeom prst="rect">
            <a:avLst/>
          </a:prstGeom>
        </p:spPr>
        <p:txBody>
          <a:bodyPr wrap="square" lIns="0" tIns="73660" rIns="0" bIns="0" rtlCol="0" vert="horz">
            <a:spAutoFit/>
          </a:bodyPr>
          <a:lstStyle/>
          <a:p>
            <a:pPr marL="12700" marR="5080">
              <a:lnSpc>
                <a:spcPts val="2700"/>
              </a:lnSpc>
              <a:spcBef>
                <a:spcPts val="580"/>
              </a:spcBef>
            </a:pPr>
            <a:r>
              <a:rPr dirty="0" sz="2650" spc="-20" b="1">
                <a:solidFill>
                  <a:srgbClr val="364B80"/>
                </a:solidFill>
                <a:latin typeface="Century Gothic"/>
                <a:cs typeface="Century Gothic"/>
              </a:rPr>
              <a:t>GoogleScholar </a:t>
            </a:r>
            <a:r>
              <a:rPr dirty="0" sz="2650" spc="-25" b="1">
                <a:solidFill>
                  <a:srgbClr val="364B80"/>
                </a:solidFill>
                <a:latin typeface="Century Gothic"/>
                <a:cs typeface="Century Gothic"/>
              </a:rPr>
              <a:t>vs.</a:t>
            </a:r>
            <a:endParaRPr sz="2650">
              <a:latin typeface="Century Gothic"/>
              <a:cs typeface="Century Gothic"/>
            </a:endParaRPr>
          </a:p>
          <a:p>
            <a:pPr marL="12700">
              <a:lnSpc>
                <a:spcPts val="2440"/>
              </a:lnSpc>
            </a:pP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University</a:t>
            </a:r>
            <a:endParaRPr sz="2650">
              <a:latin typeface="Century Gothic"/>
              <a:cs typeface="Century Gothic"/>
            </a:endParaRPr>
          </a:p>
          <a:p>
            <a:pPr marL="12700">
              <a:lnSpc>
                <a:spcPts val="2940"/>
              </a:lnSpc>
            </a:pP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Databses.</a:t>
            </a:r>
            <a:endParaRPr sz="2650">
              <a:latin typeface="Century Gothic"/>
              <a:cs typeface="Century Gothic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358418" y="1198918"/>
            <a:ext cx="6349365" cy="3928110"/>
          </a:xfrm>
          <a:prstGeom prst="rect">
            <a:avLst/>
          </a:prstGeom>
        </p:spPr>
        <p:txBody>
          <a:bodyPr wrap="square" lIns="0" tIns="33020" rIns="0" bIns="0" rtlCol="0" vert="horz">
            <a:spAutoFit/>
          </a:bodyPr>
          <a:lstStyle/>
          <a:p>
            <a:pPr marL="263525" marR="1051560" indent="-251460">
              <a:lnSpc>
                <a:spcPts val="2270"/>
              </a:lnSpc>
              <a:spcBef>
                <a:spcPts val="26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Google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Scholar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is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not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end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all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be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all</a:t>
            </a:r>
            <a:r>
              <a:rPr dirty="0" sz="1950" spc="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of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academic</a:t>
            </a:r>
            <a:r>
              <a:rPr dirty="0" sz="1950" spc="9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research.</a:t>
            </a:r>
            <a:endParaRPr sz="1950">
              <a:latin typeface="Century Gothic"/>
              <a:cs typeface="Century Gothic"/>
            </a:endParaRPr>
          </a:p>
          <a:p>
            <a:pPr marL="263525" marR="429259" indent="-251460">
              <a:lnSpc>
                <a:spcPct val="96700"/>
              </a:lnSpc>
              <a:spcBef>
                <a:spcPts val="149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Google’s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search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engine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is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an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algorithm </a:t>
            </a:r>
            <a:r>
              <a:rPr dirty="0" sz="1950" spc="-20">
                <a:solidFill>
                  <a:srgbClr val="364B80"/>
                </a:solidFill>
                <a:latin typeface="Century Gothic"/>
                <a:cs typeface="Century Gothic"/>
              </a:rPr>
              <a:t>that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displays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most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popular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results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for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search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criteria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entered.</a:t>
            </a:r>
            <a:endParaRPr sz="1950">
              <a:latin typeface="Century Gothic"/>
              <a:cs typeface="Century Gothic"/>
            </a:endParaRPr>
          </a:p>
          <a:p>
            <a:pPr lvl="1" marL="616585" indent="-252095">
              <a:lnSpc>
                <a:spcPct val="100000"/>
              </a:lnSpc>
              <a:spcBef>
                <a:spcPts val="815"/>
              </a:spcBef>
              <a:buChar char="–"/>
              <a:tabLst>
                <a:tab pos="616585" algn="l"/>
              </a:tabLst>
            </a:pP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This</a:t>
            </a:r>
            <a:r>
              <a:rPr dirty="0" sz="1650" spc="-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means</a:t>
            </a:r>
            <a:r>
              <a:rPr dirty="0" sz="1650" spc="-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your</a:t>
            </a:r>
            <a:r>
              <a:rPr dirty="0" sz="1650" spc="-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first</a:t>
            </a:r>
            <a:r>
              <a:rPr dirty="0" sz="1650" spc="-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results</a:t>
            </a:r>
            <a:r>
              <a:rPr dirty="0" sz="1650" spc="-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are</a:t>
            </a:r>
            <a:r>
              <a:rPr dirty="0" sz="1650" spc="-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650" spc="-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most</a:t>
            </a:r>
            <a:r>
              <a:rPr dirty="0" sz="1650" spc="-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popular</a:t>
            </a:r>
            <a:r>
              <a:rPr dirty="0" sz="1650" spc="-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 spc="-10">
                <a:solidFill>
                  <a:srgbClr val="364B80"/>
                </a:solidFill>
                <a:latin typeface="Century Gothic"/>
                <a:cs typeface="Century Gothic"/>
              </a:rPr>
              <a:t>ones.</a:t>
            </a:r>
            <a:endParaRPr sz="1650">
              <a:latin typeface="Century Gothic"/>
              <a:cs typeface="Century Gothic"/>
            </a:endParaRPr>
          </a:p>
          <a:p>
            <a:pPr marL="263525" marR="5080" indent="-251460">
              <a:lnSpc>
                <a:spcPts val="2260"/>
              </a:lnSpc>
              <a:spcBef>
                <a:spcPts val="162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Your</a:t>
            </a:r>
            <a:r>
              <a:rPr dirty="0" sz="1950" spc="7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University</a:t>
            </a:r>
            <a:r>
              <a:rPr dirty="0" sz="1950" spc="7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database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is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tuned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your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program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area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of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study.</a:t>
            </a:r>
            <a:endParaRPr sz="1950">
              <a:latin typeface="Century Gothic"/>
              <a:cs typeface="Century Gothic"/>
            </a:endParaRPr>
          </a:p>
          <a:p>
            <a:pPr marL="263525" marR="806450" indent="-251460">
              <a:lnSpc>
                <a:spcPts val="2270"/>
              </a:lnSpc>
              <a:spcBef>
                <a:spcPts val="1545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Google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Scholar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is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great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starting</a:t>
            </a:r>
            <a:r>
              <a:rPr dirty="0" sz="1950" spc="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point.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But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ALWAYS</a:t>
            </a:r>
            <a:r>
              <a:rPr dirty="0" sz="1950" spc="10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use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your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university’s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library.</a:t>
            </a:r>
            <a:endParaRPr sz="1950">
              <a:latin typeface="Century Gothic"/>
              <a:cs typeface="Century Gothic"/>
            </a:endParaRPr>
          </a:p>
          <a:p>
            <a:pPr lvl="1" marL="616585" indent="-252095">
              <a:lnSpc>
                <a:spcPct val="100000"/>
              </a:lnSpc>
              <a:spcBef>
                <a:spcPts val="750"/>
              </a:spcBef>
              <a:buChar char="–"/>
              <a:tabLst>
                <a:tab pos="616585" algn="l"/>
              </a:tabLst>
            </a:pP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Linking</a:t>
            </a:r>
            <a:r>
              <a:rPr dirty="0" sz="1650" spc="-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through</a:t>
            </a:r>
            <a:r>
              <a:rPr dirty="0" sz="1650" spc="-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Google</a:t>
            </a:r>
            <a:r>
              <a:rPr dirty="0" sz="1650" spc="-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Scholar</a:t>
            </a:r>
            <a:r>
              <a:rPr dirty="0" sz="1650" spc="-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is</a:t>
            </a:r>
            <a:r>
              <a:rPr dirty="0" sz="1650" spc="-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64B80"/>
                </a:solidFill>
                <a:latin typeface="Century Gothic"/>
                <a:cs typeface="Century Gothic"/>
              </a:rPr>
              <a:t>not a</a:t>
            </a:r>
            <a:r>
              <a:rPr dirty="0" sz="1650" spc="-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650" spc="-10">
                <a:solidFill>
                  <a:srgbClr val="364B80"/>
                </a:solidFill>
                <a:latin typeface="Century Gothic"/>
                <a:cs typeface="Century Gothic"/>
              </a:rPr>
              <a:t>substitute.</a:t>
            </a:r>
            <a:endParaRPr sz="1650">
              <a:latin typeface="Century Gothic"/>
              <a:cs typeface="Century Gothic"/>
            </a:endParaRPr>
          </a:p>
        </p:txBody>
      </p:sp>
      <p:grpSp>
        <p:nvGrpSpPr>
          <p:cNvPr id="5" name="object 5" descr=""/>
          <p:cNvGrpSpPr/>
          <p:nvPr/>
        </p:nvGrpSpPr>
        <p:grpSpPr>
          <a:xfrm>
            <a:off x="3898391" y="5269992"/>
            <a:ext cx="5352415" cy="1146175"/>
            <a:chOff x="3898391" y="5269992"/>
            <a:chExt cx="5352415" cy="1146175"/>
          </a:xfrm>
        </p:grpSpPr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09815" y="5693664"/>
              <a:ext cx="2340863" cy="664464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898391" y="5269992"/>
              <a:ext cx="1950719" cy="1146047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849111" y="5593080"/>
              <a:ext cx="1139951" cy="81991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8600" y="1056131"/>
            <a:ext cx="9601200" cy="565861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Content</a:t>
            </a:r>
            <a:r>
              <a:rPr dirty="0" spc="20"/>
              <a:t> </a:t>
            </a:r>
            <a:r>
              <a:rPr dirty="0" spc="-10"/>
              <a:t>Covered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36080" y="3863340"/>
            <a:ext cx="3314699" cy="2851404"/>
          </a:xfrm>
          <a:prstGeom prst="rect">
            <a:avLst/>
          </a:prstGeom>
        </p:spPr>
      </p:pic>
      <p:sp>
        <p:nvSpPr>
          <p:cNvPr id="5" name="object 5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263525" indent="-25082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pc="-10"/>
              <a:t>Introduction</a:t>
            </a:r>
          </a:p>
          <a:p>
            <a:pPr marL="263525" indent="-250825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What</a:t>
            </a:r>
            <a:r>
              <a:rPr dirty="0" spc="50"/>
              <a:t> </a:t>
            </a:r>
            <a:r>
              <a:rPr dirty="0" i="1">
                <a:latin typeface="Century Gothic"/>
                <a:cs typeface="Century Gothic"/>
              </a:rPr>
              <a:t>is</a:t>
            </a:r>
            <a:r>
              <a:rPr dirty="0" spc="-5" i="1">
                <a:latin typeface="Century Gothic"/>
                <a:cs typeface="Century Gothic"/>
              </a:rPr>
              <a:t> </a:t>
            </a:r>
            <a:r>
              <a:rPr dirty="0" spc="-10"/>
              <a:t>GoogleScholar?</a:t>
            </a:r>
          </a:p>
          <a:p>
            <a:pPr marL="263525" indent="-250825">
              <a:lnSpc>
                <a:spcPct val="100000"/>
              </a:lnSpc>
              <a:spcBef>
                <a:spcPts val="1490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The</a:t>
            </a:r>
            <a:r>
              <a:rPr dirty="0" spc="35"/>
              <a:t> </a:t>
            </a:r>
            <a:r>
              <a:rPr dirty="0" spc="-10"/>
              <a:t>Basics</a:t>
            </a:r>
          </a:p>
          <a:p>
            <a:pPr marL="263525" indent="-250825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Citation</a:t>
            </a:r>
            <a:r>
              <a:rPr dirty="0" spc="55"/>
              <a:t> </a:t>
            </a:r>
            <a:r>
              <a:rPr dirty="0" spc="-10"/>
              <a:t>Management</a:t>
            </a:r>
          </a:p>
          <a:p>
            <a:pPr marL="263525" indent="-250825">
              <a:lnSpc>
                <a:spcPct val="100000"/>
              </a:lnSpc>
              <a:spcBef>
                <a:spcPts val="1480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Advanced</a:t>
            </a:r>
            <a:r>
              <a:rPr dirty="0" spc="100"/>
              <a:t> </a:t>
            </a:r>
            <a:r>
              <a:rPr dirty="0" spc="-10"/>
              <a:t>Searching</a:t>
            </a:r>
          </a:p>
          <a:p>
            <a:pPr marL="263525" indent="-250825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Email</a:t>
            </a:r>
            <a:r>
              <a:rPr dirty="0" spc="35"/>
              <a:t> </a:t>
            </a:r>
            <a:r>
              <a:rPr dirty="0" spc="-10"/>
              <a:t>Alerts</a:t>
            </a:r>
          </a:p>
          <a:p>
            <a:pPr marL="263525" indent="-250825">
              <a:lnSpc>
                <a:spcPct val="100000"/>
              </a:lnSpc>
              <a:spcBef>
                <a:spcPts val="1490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Adding</a:t>
            </a:r>
            <a:r>
              <a:rPr dirty="0" spc="40"/>
              <a:t> </a:t>
            </a:r>
            <a:r>
              <a:rPr dirty="0"/>
              <a:t>a</a:t>
            </a:r>
            <a:r>
              <a:rPr dirty="0" spc="45"/>
              <a:t> </a:t>
            </a:r>
            <a:r>
              <a:rPr dirty="0" spc="-10"/>
              <a:t>Library</a:t>
            </a:r>
          </a:p>
          <a:p>
            <a:pPr marL="263525" indent="-250825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GoogleScholar</a:t>
            </a:r>
            <a:r>
              <a:rPr dirty="0" spc="60"/>
              <a:t> </a:t>
            </a:r>
            <a:r>
              <a:rPr dirty="0"/>
              <a:t>vs.</a:t>
            </a:r>
            <a:r>
              <a:rPr dirty="0" spc="80"/>
              <a:t> </a:t>
            </a:r>
            <a:r>
              <a:rPr dirty="0"/>
              <a:t>University</a:t>
            </a:r>
            <a:r>
              <a:rPr dirty="0" spc="95"/>
              <a:t> </a:t>
            </a:r>
            <a:r>
              <a:rPr dirty="0" spc="-10"/>
              <a:t>Databses</a:t>
            </a:r>
          </a:p>
          <a:p>
            <a:pPr marL="263525" indent="-250825">
              <a:lnSpc>
                <a:spcPct val="100000"/>
              </a:lnSpc>
              <a:spcBef>
                <a:spcPts val="148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pc="-25" i="1">
                <a:latin typeface="Century Gothic"/>
                <a:cs typeface="Century Gothic"/>
              </a:rPr>
              <a:t>Bio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79843" y="1495882"/>
            <a:ext cx="3832928" cy="1953779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67636" y="3559562"/>
            <a:ext cx="3771894" cy="2955092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994484" y="1041016"/>
            <a:ext cx="3063901" cy="2445277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982276" y="4218963"/>
            <a:ext cx="3076107" cy="1123423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945656" y="5965153"/>
            <a:ext cx="915508" cy="378544"/>
          </a:xfrm>
          <a:prstGeom prst="rect">
            <a:avLst/>
          </a:prstGeom>
        </p:spPr>
      </p:pic>
      <p:sp>
        <p:nvSpPr>
          <p:cNvPr id="7" name="object 7" descr=""/>
          <p:cNvSpPr/>
          <p:nvPr/>
        </p:nvSpPr>
        <p:spPr>
          <a:xfrm>
            <a:off x="10049229" y="1959906"/>
            <a:ext cx="0" cy="424815"/>
          </a:xfrm>
          <a:custGeom>
            <a:avLst/>
            <a:gdLst/>
            <a:ahLst/>
            <a:cxnLst/>
            <a:rect l="l" t="t" r="r" b="b"/>
            <a:pathLst>
              <a:path w="0" h="424814">
                <a:moveTo>
                  <a:pt x="0" y="424336"/>
                </a:moveTo>
                <a:lnTo>
                  <a:pt x="0" y="0"/>
                </a:lnTo>
              </a:path>
            </a:pathLst>
          </a:custGeom>
          <a:ln w="1831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/>
          <p:nvPr/>
        </p:nvSpPr>
        <p:spPr>
          <a:xfrm>
            <a:off x="12206" y="1037965"/>
            <a:ext cx="2576195" cy="0"/>
          </a:xfrm>
          <a:custGeom>
            <a:avLst/>
            <a:gdLst/>
            <a:ahLst/>
            <a:cxnLst/>
            <a:rect l="l" t="t" r="r" b="b"/>
            <a:pathLst>
              <a:path w="2576195" h="0">
                <a:moveTo>
                  <a:pt x="0" y="0"/>
                </a:moveTo>
                <a:lnTo>
                  <a:pt x="2575629" y="0"/>
                </a:lnTo>
              </a:path>
            </a:pathLst>
          </a:custGeom>
          <a:ln w="610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/>
          <p:nvPr/>
        </p:nvSpPr>
        <p:spPr>
          <a:xfrm>
            <a:off x="2355907" y="1443985"/>
            <a:ext cx="1684655" cy="0"/>
          </a:xfrm>
          <a:custGeom>
            <a:avLst/>
            <a:gdLst/>
            <a:ahLst/>
            <a:cxnLst/>
            <a:rect l="l" t="t" r="r" b="b"/>
            <a:pathLst>
              <a:path w="1684654" h="0">
                <a:moveTo>
                  <a:pt x="0" y="0"/>
                </a:moveTo>
                <a:lnTo>
                  <a:pt x="1684535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/>
          <p:nvPr/>
        </p:nvSpPr>
        <p:spPr>
          <a:xfrm>
            <a:off x="9840187" y="2246867"/>
            <a:ext cx="418465" cy="421640"/>
          </a:xfrm>
          <a:custGeom>
            <a:avLst/>
            <a:gdLst/>
            <a:ahLst/>
            <a:cxnLst/>
            <a:rect l="l" t="t" r="r" b="b"/>
            <a:pathLst>
              <a:path w="418465" h="421639">
                <a:moveTo>
                  <a:pt x="0" y="0"/>
                </a:moveTo>
                <a:lnTo>
                  <a:pt x="418082" y="0"/>
                </a:lnTo>
                <a:lnTo>
                  <a:pt x="418082" y="421284"/>
                </a:lnTo>
                <a:lnTo>
                  <a:pt x="0" y="421284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/>
          <p:nvPr/>
        </p:nvSpPr>
        <p:spPr>
          <a:xfrm>
            <a:off x="7238618" y="6690191"/>
            <a:ext cx="2820035" cy="15875"/>
          </a:xfrm>
          <a:custGeom>
            <a:avLst/>
            <a:gdLst/>
            <a:ahLst/>
            <a:cxnLst/>
            <a:rect l="l" t="t" r="r" b="b"/>
            <a:pathLst>
              <a:path w="2820034" h="15875">
                <a:moveTo>
                  <a:pt x="2819781" y="15263"/>
                </a:moveTo>
                <a:lnTo>
                  <a:pt x="0" y="15263"/>
                </a:lnTo>
                <a:lnTo>
                  <a:pt x="0" y="0"/>
                </a:lnTo>
                <a:lnTo>
                  <a:pt x="2819781" y="0"/>
                </a:lnTo>
                <a:lnTo>
                  <a:pt x="2819781" y="152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/>
          <p:nvPr/>
        </p:nvSpPr>
        <p:spPr>
          <a:xfrm>
            <a:off x="0" y="6697824"/>
            <a:ext cx="7153275" cy="0"/>
          </a:xfrm>
          <a:custGeom>
            <a:avLst/>
            <a:gdLst/>
            <a:ahLst/>
            <a:cxnLst/>
            <a:rect l="l" t="t" r="r" b="b"/>
            <a:pathLst>
              <a:path w="7153275" h="0">
                <a:moveTo>
                  <a:pt x="0" y="0"/>
                </a:moveTo>
                <a:lnTo>
                  <a:pt x="7153171" y="0"/>
                </a:lnTo>
              </a:path>
            </a:pathLst>
          </a:custGeom>
          <a:ln w="15263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 txBox="1"/>
          <p:nvPr/>
        </p:nvSpPr>
        <p:spPr>
          <a:xfrm>
            <a:off x="8016904" y="3615803"/>
            <a:ext cx="630555" cy="1555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">
                <a:solidFill>
                  <a:srgbClr val="798CA3"/>
                </a:solidFill>
                <a:latin typeface="Times New Roman"/>
                <a:cs typeface="Times New Roman"/>
              </a:rPr>
              <a:t>"</a:t>
            </a:r>
            <a:r>
              <a:rPr dirty="0" sz="850" spc="570">
                <a:solidFill>
                  <a:srgbClr val="798CA3"/>
                </a:solidFill>
                <a:latin typeface="Times New Roman"/>
                <a:cs typeface="Times New Roman"/>
              </a:rPr>
              <a:t> </a:t>
            </a:r>
            <a:r>
              <a:rPr dirty="0" sz="850" spc="690">
                <a:solidFill>
                  <a:srgbClr val="AF8A72"/>
                </a:solidFill>
                <a:latin typeface="Times New Roman"/>
                <a:cs typeface="Times New Roman"/>
              </a:rPr>
              <a:t>--</a:t>
            </a:r>
            <a:r>
              <a:rPr dirty="0" sz="850" spc="1130">
                <a:solidFill>
                  <a:srgbClr val="938983"/>
                </a:solidFill>
                <a:latin typeface="Times New Roman"/>
                <a:cs typeface="Times New Roman"/>
              </a:rPr>
              <a:t>=</a:t>
            </a:r>
            <a:endParaRPr sz="850">
              <a:latin typeface="Times New Roman"/>
              <a:cs typeface="Times New Roman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9073867" y="3615803"/>
            <a:ext cx="410845" cy="1555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" spc="690">
                <a:solidFill>
                  <a:srgbClr val="C1752F"/>
                </a:solidFill>
                <a:latin typeface="Times New Roman"/>
                <a:cs typeface="Times New Roman"/>
              </a:rPr>
              <a:t>-</a:t>
            </a:r>
            <a:r>
              <a:rPr dirty="0" sz="850" spc="-114">
                <a:solidFill>
                  <a:srgbClr val="C1752F"/>
                </a:solidFill>
                <a:latin typeface="Times New Roman"/>
                <a:cs typeface="Times New Roman"/>
              </a:rPr>
              <a:t> </a:t>
            </a:r>
            <a:r>
              <a:rPr dirty="0" sz="850" spc="520">
                <a:solidFill>
                  <a:srgbClr val="798CA3"/>
                </a:solidFill>
                <a:latin typeface="Times New Roman"/>
                <a:cs typeface="Times New Roman"/>
              </a:rPr>
              <a:t>.</a:t>
            </a:r>
            <a:r>
              <a:rPr dirty="0" sz="850" spc="-20">
                <a:solidFill>
                  <a:srgbClr val="798CA3"/>
                </a:solidFill>
                <a:latin typeface="Times New Roman"/>
                <a:cs typeface="Times New Roman"/>
              </a:rPr>
              <a:t> </a:t>
            </a:r>
            <a:r>
              <a:rPr dirty="0" sz="850">
                <a:solidFill>
                  <a:srgbClr val="AE754D"/>
                </a:solidFill>
                <a:latin typeface="Times New Roman"/>
                <a:cs typeface="Times New Roman"/>
              </a:rPr>
              <a:t>'</a:t>
            </a:r>
            <a:r>
              <a:rPr dirty="0" sz="850" spc="415">
                <a:solidFill>
                  <a:srgbClr val="AE754D"/>
                </a:solidFill>
                <a:latin typeface="Times New Roman"/>
                <a:cs typeface="Times New Roman"/>
              </a:rPr>
              <a:t> </a:t>
            </a:r>
            <a:r>
              <a:rPr dirty="0" sz="850" spc="-50">
                <a:solidFill>
                  <a:srgbClr val="C1752F"/>
                </a:solidFill>
                <a:latin typeface="Times New Roman"/>
                <a:cs typeface="Times New Roman"/>
              </a:rPr>
              <a:t>-</a:t>
            </a:r>
            <a:endParaRPr sz="850">
              <a:latin typeface="Times New Roman"/>
              <a:cs typeface="Times New Roman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8102969" y="5999516"/>
            <a:ext cx="162560" cy="1708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50">
                <a:solidFill>
                  <a:srgbClr val="798CA3"/>
                </a:solidFill>
                <a:latin typeface="Arial"/>
                <a:cs typeface="Arial"/>
              </a:rPr>
              <a:t>.</a:t>
            </a:r>
            <a:r>
              <a:rPr dirty="0" sz="950" spc="265">
                <a:solidFill>
                  <a:srgbClr val="798CA3"/>
                </a:solidFill>
                <a:latin typeface="Arial"/>
                <a:cs typeface="Arial"/>
              </a:rPr>
              <a:t> </a:t>
            </a:r>
            <a:r>
              <a:rPr dirty="0" sz="850" spc="-75">
                <a:solidFill>
                  <a:srgbClr val="C1752F"/>
                </a:solidFill>
                <a:latin typeface="Arial"/>
                <a:cs typeface="Arial"/>
              </a:rPr>
              <a:t>..</a:t>
            </a:r>
            <a:endParaRPr sz="850">
              <a:latin typeface="Arial"/>
              <a:cs typeface="Arial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9061795" y="5948636"/>
            <a:ext cx="814705" cy="2317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350" spc="200">
                <a:solidFill>
                  <a:srgbClr val="C1752F"/>
                </a:solidFill>
                <a:latin typeface="Arial"/>
                <a:cs typeface="Arial"/>
              </a:rPr>
              <a:t>---</a:t>
            </a:r>
            <a:r>
              <a:rPr dirty="0" sz="1350" spc="-95">
                <a:solidFill>
                  <a:srgbClr val="C1752F"/>
                </a:solidFill>
                <a:latin typeface="Arial"/>
                <a:cs typeface="Arial"/>
              </a:rPr>
              <a:t> </a:t>
            </a:r>
            <a:r>
              <a:rPr dirty="0" sz="750" spc="110">
                <a:solidFill>
                  <a:srgbClr val="C1752F"/>
                </a:solidFill>
                <a:latin typeface="Arial"/>
                <a:cs typeface="Arial"/>
              </a:rPr>
              <a:t>-</a:t>
            </a:r>
            <a:r>
              <a:rPr dirty="0" sz="750" spc="-35">
                <a:solidFill>
                  <a:srgbClr val="C1752F"/>
                </a:solidFill>
                <a:latin typeface="Arial"/>
                <a:cs typeface="Arial"/>
              </a:rPr>
              <a:t> </a:t>
            </a:r>
            <a:r>
              <a:rPr dirty="0" sz="950" spc="114">
                <a:solidFill>
                  <a:srgbClr val="C1752F"/>
                </a:solidFill>
                <a:latin typeface="Arial"/>
                <a:cs typeface="Arial"/>
              </a:rPr>
              <a:t>--··---</a:t>
            </a:r>
            <a:r>
              <a:rPr dirty="0" sz="950" spc="65">
                <a:solidFill>
                  <a:srgbClr val="C1752F"/>
                </a:solidFill>
                <a:latin typeface="Arial"/>
                <a:cs typeface="Arial"/>
              </a:rPr>
              <a:t>-</a:t>
            </a:r>
            <a:endParaRPr sz="950">
              <a:latin typeface="Arial"/>
              <a:cs typeface="Arial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9779774" y="6107890"/>
            <a:ext cx="251460" cy="2165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13995" algn="l"/>
              </a:tabLst>
            </a:pPr>
            <a:r>
              <a:rPr dirty="0" sz="1250" spc="-50">
                <a:solidFill>
                  <a:srgbClr val="798CA3"/>
                </a:solidFill>
                <a:latin typeface="Times New Roman"/>
                <a:cs typeface="Times New Roman"/>
              </a:rPr>
              <a:t>-</a:t>
            </a:r>
            <a:r>
              <a:rPr dirty="0" sz="1250">
                <a:solidFill>
                  <a:srgbClr val="798CA3"/>
                </a:solidFill>
                <a:latin typeface="Times New Roman"/>
                <a:cs typeface="Times New Roman"/>
              </a:rPr>
              <a:t>	</a:t>
            </a:r>
            <a:r>
              <a:rPr dirty="0" sz="1250" spc="-175">
                <a:solidFill>
                  <a:srgbClr val="93A5BA"/>
                </a:solidFill>
                <a:latin typeface="Times New Roman"/>
                <a:cs typeface="Times New Roman"/>
              </a:rPr>
              <a:t>-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8370017" y="6063370"/>
            <a:ext cx="1026794" cy="2698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790575" algn="l"/>
              </a:tabLst>
            </a:pPr>
            <a:r>
              <a:rPr dirty="0" sz="1250" spc="-65" i="1">
                <a:solidFill>
                  <a:srgbClr val="93A5BA"/>
                </a:solidFill>
                <a:latin typeface="Times New Roman"/>
                <a:cs typeface="Times New Roman"/>
              </a:rPr>
              <a:t>.,.....-</a:t>
            </a:r>
            <a:r>
              <a:rPr dirty="0" sz="1250" spc="-85" i="1">
                <a:solidFill>
                  <a:srgbClr val="93A5BA"/>
                </a:solidFill>
                <a:latin typeface="Times New Roman"/>
                <a:cs typeface="Times New Roman"/>
              </a:rPr>
              <a:t>-</a:t>
            </a:r>
            <a:r>
              <a:rPr dirty="0" sz="1250" spc="-10" i="1">
                <a:solidFill>
                  <a:srgbClr val="93A5BA"/>
                </a:solidFill>
                <a:latin typeface="Times New Roman"/>
                <a:cs typeface="Times New Roman"/>
              </a:rPr>
              <a:t>r</a:t>
            </a:r>
            <a:r>
              <a:rPr dirty="0" sz="1250" spc="-10" i="1">
                <a:solidFill>
                  <a:srgbClr val="798CA3"/>
                </a:solidFill>
                <a:latin typeface="Times New Roman"/>
                <a:cs typeface="Times New Roman"/>
              </a:rPr>
              <a:t>.,,..</a:t>
            </a:r>
            <a:r>
              <a:rPr dirty="0" sz="1250" spc="-10">
                <a:solidFill>
                  <a:srgbClr val="798CA3"/>
                </a:solidFill>
                <a:latin typeface="Times New Roman"/>
                <a:cs typeface="Times New Roman"/>
              </a:rPr>
              <a:t>.</a:t>
            </a:r>
            <a:r>
              <a:rPr dirty="0" sz="1250">
                <a:solidFill>
                  <a:srgbClr val="798CA3"/>
                </a:solidFill>
                <a:latin typeface="Times New Roman"/>
                <a:cs typeface="Times New Roman"/>
              </a:rPr>
              <a:t>	-</a:t>
            </a:r>
            <a:r>
              <a:rPr dirty="0" sz="1250" spc="350">
                <a:solidFill>
                  <a:srgbClr val="798CA3"/>
                </a:solidFill>
                <a:latin typeface="Times New Roman"/>
                <a:cs typeface="Times New Roman"/>
              </a:rPr>
              <a:t> </a:t>
            </a:r>
            <a:r>
              <a:rPr dirty="0" baseline="-22569" sz="2400" spc="-75">
                <a:solidFill>
                  <a:srgbClr val="938983"/>
                </a:solidFill>
                <a:latin typeface="Arial"/>
                <a:cs typeface="Arial"/>
              </a:rPr>
              <a:t>-</a:t>
            </a:r>
            <a:endParaRPr baseline="-22569"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56131"/>
            <a:ext cx="10058400" cy="565861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980471" y="1646933"/>
            <a:ext cx="3994150" cy="479425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950"/>
              <a:t>Carter</a:t>
            </a:r>
            <a:r>
              <a:rPr dirty="0" sz="2950" spc="-15"/>
              <a:t> </a:t>
            </a:r>
            <a:r>
              <a:rPr dirty="0" sz="2950"/>
              <a:t>Matherly,</a:t>
            </a:r>
            <a:r>
              <a:rPr dirty="0" sz="2950" spc="-15"/>
              <a:t> </a:t>
            </a:r>
            <a:r>
              <a:rPr dirty="0" sz="2950" spc="-10"/>
              <a:t>Ph.D.</a:t>
            </a:r>
            <a:endParaRPr sz="2950"/>
          </a:p>
        </p:txBody>
      </p:sp>
      <p:sp>
        <p:nvSpPr>
          <p:cNvPr id="4" name="object 4" descr=""/>
          <p:cNvSpPr/>
          <p:nvPr/>
        </p:nvSpPr>
        <p:spPr>
          <a:xfrm>
            <a:off x="121920" y="3008376"/>
            <a:ext cx="6296025" cy="1094740"/>
          </a:xfrm>
          <a:custGeom>
            <a:avLst/>
            <a:gdLst/>
            <a:ahLst/>
            <a:cxnLst/>
            <a:rect l="l" t="t" r="r" b="b"/>
            <a:pathLst>
              <a:path w="6296025" h="1094739">
                <a:moveTo>
                  <a:pt x="6294120" y="1094232"/>
                </a:moveTo>
                <a:lnTo>
                  <a:pt x="1524" y="1094232"/>
                </a:lnTo>
                <a:lnTo>
                  <a:pt x="0" y="1092708"/>
                </a:lnTo>
                <a:lnTo>
                  <a:pt x="0" y="1524"/>
                </a:lnTo>
                <a:lnTo>
                  <a:pt x="1524" y="0"/>
                </a:lnTo>
                <a:lnTo>
                  <a:pt x="6294120" y="0"/>
                </a:lnTo>
                <a:lnTo>
                  <a:pt x="6295644" y="1524"/>
                </a:lnTo>
                <a:lnTo>
                  <a:pt x="6295644" y="3048"/>
                </a:lnTo>
                <a:lnTo>
                  <a:pt x="7620" y="3048"/>
                </a:lnTo>
                <a:lnTo>
                  <a:pt x="3048" y="7620"/>
                </a:lnTo>
                <a:lnTo>
                  <a:pt x="7620" y="7620"/>
                </a:lnTo>
                <a:lnTo>
                  <a:pt x="7620" y="1086612"/>
                </a:lnTo>
                <a:lnTo>
                  <a:pt x="3048" y="1086612"/>
                </a:lnTo>
                <a:lnTo>
                  <a:pt x="7620" y="1091184"/>
                </a:lnTo>
                <a:lnTo>
                  <a:pt x="6295644" y="1091184"/>
                </a:lnTo>
                <a:lnTo>
                  <a:pt x="6295644" y="1092708"/>
                </a:lnTo>
                <a:lnTo>
                  <a:pt x="6294120" y="1094232"/>
                </a:lnTo>
                <a:close/>
              </a:path>
              <a:path w="6296025" h="1094739">
                <a:moveTo>
                  <a:pt x="7620" y="7620"/>
                </a:moveTo>
                <a:lnTo>
                  <a:pt x="3048" y="7620"/>
                </a:lnTo>
                <a:lnTo>
                  <a:pt x="7620" y="3048"/>
                </a:lnTo>
                <a:lnTo>
                  <a:pt x="7620" y="7620"/>
                </a:lnTo>
                <a:close/>
              </a:path>
              <a:path w="6296025" h="1094739">
                <a:moveTo>
                  <a:pt x="6288023" y="7620"/>
                </a:moveTo>
                <a:lnTo>
                  <a:pt x="7620" y="7620"/>
                </a:lnTo>
                <a:lnTo>
                  <a:pt x="7620" y="3048"/>
                </a:lnTo>
                <a:lnTo>
                  <a:pt x="6288023" y="3048"/>
                </a:lnTo>
                <a:lnTo>
                  <a:pt x="6288023" y="7620"/>
                </a:lnTo>
                <a:close/>
              </a:path>
              <a:path w="6296025" h="1094739">
                <a:moveTo>
                  <a:pt x="6288023" y="1091184"/>
                </a:moveTo>
                <a:lnTo>
                  <a:pt x="6288023" y="3048"/>
                </a:lnTo>
                <a:lnTo>
                  <a:pt x="6291071" y="7620"/>
                </a:lnTo>
                <a:lnTo>
                  <a:pt x="6295644" y="7620"/>
                </a:lnTo>
                <a:lnTo>
                  <a:pt x="6295644" y="1086612"/>
                </a:lnTo>
                <a:lnTo>
                  <a:pt x="6291071" y="1086612"/>
                </a:lnTo>
                <a:lnTo>
                  <a:pt x="6288023" y="1091184"/>
                </a:lnTo>
                <a:close/>
              </a:path>
              <a:path w="6296025" h="1094739">
                <a:moveTo>
                  <a:pt x="6295644" y="7620"/>
                </a:moveTo>
                <a:lnTo>
                  <a:pt x="6291071" y="7620"/>
                </a:lnTo>
                <a:lnTo>
                  <a:pt x="6288023" y="3048"/>
                </a:lnTo>
                <a:lnTo>
                  <a:pt x="6295644" y="3048"/>
                </a:lnTo>
                <a:lnTo>
                  <a:pt x="6295644" y="7620"/>
                </a:lnTo>
                <a:close/>
              </a:path>
              <a:path w="6296025" h="1094739">
                <a:moveTo>
                  <a:pt x="7620" y="1091184"/>
                </a:moveTo>
                <a:lnTo>
                  <a:pt x="3048" y="1086612"/>
                </a:lnTo>
                <a:lnTo>
                  <a:pt x="7620" y="1086612"/>
                </a:lnTo>
                <a:lnTo>
                  <a:pt x="7620" y="1091184"/>
                </a:lnTo>
                <a:close/>
              </a:path>
              <a:path w="6296025" h="1094739">
                <a:moveTo>
                  <a:pt x="6288023" y="1091184"/>
                </a:moveTo>
                <a:lnTo>
                  <a:pt x="7620" y="1091184"/>
                </a:lnTo>
                <a:lnTo>
                  <a:pt x="7620" y="1086612"/>
                </a:lnTo>
                <a:lnTo>
                  <a:pt x="6288023" y="1086612"/>
                </a:lnTo>
                <a:lnTo>
                  <a:pt x="6288023" y="1091184"/>
                </a:lnTo>
                <a:close/>
              </a:path>
              <a:path w="6296025" h="1094739">
                <a:moveTo>
                  <a:pt x="6295644" y="1091184"/>
                </a:moveTo>
                <a:lnTo>
                  <a:pt x="6288023" y="1091184"/>
                </a:lnTo>
                <a:lnTo>
                  <a:pt x="6291071" y="1086612"/>
                </a:lnTo>
                <a:lnTo>
                  <a:pt x="6295644" y="1086612"/>
                </a:lnTo>
                <a:lnTo>
                  <a:pt x="6295644" y="1091184"/>
                </a:lnTo>
                <a:close/>
              </a:path>
            </a:pathLst>
          </a:custGeom>
          <a:solidFill>
            <a:srgbClr val="364B8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 txBox="1"/>
          <p:nvPr/>
        </p:nvSpPr>
        <p:spPr>
          <a:xfrm>
            <a:off x="214351" y="2073634"/>
            <a:ext cx="6551930" cy="195453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2778760">
              <a:lnSpc>
                <a:spcPts val="1450"/>
              </a:lnSpc>
              <a:spcBef>
                <a:spcPts val="120"/>
              </a:spcBef>
            </a:pPr>
            <a:r>
              <a:rPr dirty="0" sz="1300">
                <a:solidFill>
                  <a:srgbClr val="364B80"/>
                </a:solidFill>
                <a:latin typeface="Century Gothic"/>
                <a:cs typeface="Century Gothic"/>
              </a:rPr>
              <a:t>Ph.D.</a:t>
            </a:r>
            <a:r>
              <a:rPr dirty="0" sz="1300" spc="1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300" spc="-10">
                <a:solidFill>
                  <a:srgbClr val="364B80"/>
                </a:solidFill>
                <a:latin typeface="Century Gothic"/>
                <a:cs typeface="Century Gothic"/>
              </a:rPr>
              <a:t>Psychology</a:t>
            </a:r>
            <a:endParaRPr sz="1300">
              <a:latin typeface="Century Gothic"/>
              <a:cs typeface="Century Gothic"/>
            </a:endParaRPr>
          </a:p>
          <a:p>
            <a:pPr marL="2778760">
              <a:lnSpc>
                <a:spcPts val="1350"/>
              </a:lnSpc>
            </a:pPr>
            <a:r>
              <a:rPr dirty="0" sz="1300">
                <a:solidFill>
                  <a:srgbClr val="364B80"/>
                </a:solidFill>
                <a:latin typeface="Century Gothic"/>
                <a:cs typeface="Century Gothic"/>
              </a:rPr>
              <a:t>Masters</a:t>
            </a:r>
            <a:r>
              <a:rPr dirty="0" sz="130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300">
                <a:solidFill>
                  <a:srgbClr val="364B80"/>
                </a:solidFill>
                <a:latin typeface="Century Gothic"/>
                <a:cs typeface="Century Gothic"/>
              </a:rPr>
              <a:t>of</a:t>
            </a:r>
            <a:r>
              <a:rPr dirty="0" sz="130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300">
                <a:solidFill>
                  <a:srgbClr val="364B80"/>
                </a:solidFill>
                <a:latin typeface="Century Gothic"/>
                <a:cs typeface="Century Gothic"/>
              </a:rPr>
              <a:t>Science,</a:t>
            </a:r>
            <a:r>
              <a:rPr dirty="0" sz="1300" spc="-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300" spc="-10">
                <a:solidFill>
                  <a:srgbClr val="364B80"/>
                </a:solidFill>
                <a:latin typeface="Century Gothic"/>
                <a:cs typeface="Century Gothic"/>
              </a:rPr>
              <a:t>Psychology</a:t>
            </a:r>
            <a:endParaRPr sz="1300">
              <a:latin typeface="Century Gothic"/>
              <a:cs typeface="Century Gothic"/>
            </a:endParaRPr>
          </a:p>
          <a:p>
            <a:pPr marL="2778760">
              <a:lnSpc>
                <a:spcPts val="1350"/>
              </a:lnSpc>
            </a:pPr>
            <a:r>
              <a:rPr dirty="0" sz="1300">
                <a:solidFill>
                  <a:srgbClr val="364B80"/>
                </a:solidFill>
                <a:latin typeface="Century Gothic"/>
                <a:cs typeface="Century Gothic"/>
              </a:rPr>
              <a:t>Masters</a:t>
            </a:r>
            <a:r>
              <a:rPr dirty="0" sz="130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300">
                <a:solidFill>
                  <a:srgbClr val="364B80"/>
                </a:solidFill>
                <a:latin typeface="Century Gothic"/>
                <a:cs typeface="Century Gothic"/>
              </a:rPr>
              <a:t>of</a:t>
            </a:r>
            <a:r>
              <a:rPr dirty="0" sz="130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300">
                <a:solidFill>
                  <a:srgbClr val="364B80"/>
                </a:solidFill>
                <a:latin typeface="Century Gothic"/>
                <a:cs typeface="Century Gothic"/>
              </a:rPr>
              <a:t>Arts,</a:t>
            </a:r>
            <a:r>
              <a:rPr dirty="0" sz="130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300">
                <a:solidFill>
                  <a:srgbClr val="364B80"/>
                </a:solidFill>
                <a:latin typeface="Century Gothic"/>
                <a:cs typeface="Century Gothic"/>
              </a:rPr>
              <a:t>Intelligence</a:t>
            </a:r>
            <a:r>
              <a:rPr dirty="0" sz="1300" spc="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300">
                <a:solidFill>
                  <a:srgbClr val="364B80"/>
                </a:solidFill>
                <a:latin typeface="Century Gothic"/>
                <a:cs typeface="Century Gothic"/>
              </a:rPr>
              <a:t>Analysis</a:t>
            </a:r>
            <a:r>
              <a:rPr dirty="0" sz="130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300">
                <a:solidFill>
                  <a:srgbClr val="364B80"/>
                </a:solidFill>
                <a:latin typeface="Century Gothic"/>
                <a:cs typeface="Century Gothic"/>
              </a:rPr>
              <a:t>–</a:t>
            </a:r>
            <a:r>
              <a:rPr dirty="0" sz="130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300" spc="-10">
                <a:solidFill>
                  <a:srgbClr val="364B80"/>
                </a:solidFill>
                <a:latin typeface="Century Gothic"/>
                <a:cs typeface="Century Gothic"/>
              </a:rPr>
              <a:t>Terrorism</a:t>
            </a:r>
            <a:endParaRPr sz="1300">
              <a:latin typeface="Century Gothic"/>
              <a:cs typeface="Century Gothic"/>
            </a:endParaRPr>
          </a:p>
          <a:p>
            <a:pPr marL="2778760">
              <a:lnSpc>
                <a:spcPts val="1450"/>
              </a:lnSpc>
            </a:pPr>
            <a:r>
              <a:rPr dirty="0" u="sng" sz="1300" spc="-10" b="1">
                <a:solidFill>
                  <a:srgbClr val="0070BF"/>
                </a:solidFill>
                <a:uFill>
                  <a:solidFill>
                    <a:srgbClr val="0070BF"/>
                  </a:solidFill>
                </a:uFill>
                <a:latin typeface="Century Gothic"/>
                <a:cs typeface="Century Gothic"/>
                <a:hlinkClick r:id="rId3"/>
              </a:rPr>
              <a:t>Carter.Matherly@gmail.com</a:t>
            </a:r>
            <a:endParaRPr sz="130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335"/>
              </a:spcBef>
            </a:pPr>
            <a:endParaRPr sz="1300">
              <a:latin typeface="Century Gothic"/>
              <a:cs typeface="Century Gothic"/>
            </a:endParaRPr>
          </a:p>
          <a:p>
            <a:pPr marL="12700">
              <a:lnSpc>
                <a:spcPct val="100000"/>
              </a:lnSpc>
            </a:pPr>
            <a:r>
              <a:rPr dirty="0" sz="1650">
                <a:solidFill>
                  <a:srgbClr val="313B59"/>
                </a:solidFill>
                <a:latin typeface="Century Gothic"/>
                <a:cs typeface="Century Gothic"/>
              </a:rPr>
              <a:t>Citation</a:t>
            </a:r>
            <a:r>
              <a:rPr dirty="0" sz="1650" spc="-6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13B59"/>
                </a:solidFill>
                <a:latin typeface="Century Gothic"/>
                <a:cs typeface="Century Gothic"/>
              </a:rPr>
              <a:t>for</a:t>
            </a:r>
            <a:r>
              <a:rPr dirty="0" sz="1650" spc="-1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13B59"/>
                </a:solidFill>
                <a:latin typeface="Century Gothic"/>
                <a:cs typeface="Century Gothic"/>
              </a:rPr>
              <a:t>Today’s</a:t>
            </a:r>
            <a:r>
              <a:rPr dirty="0" sz="1650" spc="-30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650" spc="-10">
                <a:solidFill>
                  <a:srgbClr val="313B59"/>
                </a:solidFill>
                <a:latin typeface="Century Gothic"/>
                <a:cs typeface="Century Gothic"/>
              </a:rPr>
              <a:t>Lecture:</a:t>
            </a:r>
            <a:endParaRPr sz="1650">
              <a:latin typeface="Century Gothic"/>
              <a:cs typeface="Century Gothic"/>
            </a:endParaRPr>
          </a:p>
          <a:p>
            <a:pPr marL="12700" marR="1636395">
              <a:lnSpc>
                <a:spcPts val="1880"/>
              </a:lnSpc>
              <a:spcBef>
                <a:spcPts val="1935"/>
              </a:spcBef>
            </a:pPr>
            <a:r>
              <a:rPr dirty="0" sz="1650">
                <a:solidFill>
                  <a:srgbClr val="313B59"/>
                </a:solidFill>
                <a:latin typeface="Century Gothic"/>
                <a:cs typeface="Century Gothic"/>
              </a:rPr>
              <a:t>Matherly,</a:t>
            </a:r>
            <a:r>
              <a:rPr dirty="0" sz="1650" spc="-8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13B59"/>
                </a:solidFill>
                <a:latin typeface="Century Gothic"/>
                <a:cs typeface="Century Gothic"/>
              </a:rPr>
              <a:t>C.</a:t>
            </a:r>
            <a:r>
              <a:rPr dirty="0" sz="1650" spc="-3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650">
                <a:solidFill>
                  <a:srgbClr val="313B59"/>
                </a:solidFill>
                <a:latin typeface="Century Gothic"/>
                <a:cs typeface="Century Gothic"/>
              </a:rPr>
              <a:t>(2018)</a:t>
            </a:r>
            <a:r>
              <a:rPr dirty="0" sz="1650" spc="-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650" i="1">
                <a:solidFill>
                  <a:srgbClr val="313B59"/>
                </a:solidFill>
                <a:latin typeface="Century Gothic"/>
                <a:cs typeface="Century Gothic"/>
              </a:rPr>
              <a:t>Google</a:t>
            </a:r>
            <a:r>
              <a:rPr dirty="0" sz="1650" spc="-45" i="1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650" i="1">
                <a:solidFill>
                  <a:srgbClr val="313B59"/>
                </a:solidFill>
                <a:latin typeface="Century Gothic"/>
                <a:cs typeface="Century Gothic"/>
              </a:rPr>
              <a:t>Scholar</a:t>
            </a:r>
            <a:r>
              <a:rPr dirty="0" sz="1650">
                <a:solidFill>
                  <a:srgbClr val="313B59"/>
                </a:solidFill>
                <a:latin typeface="Century Gothic"/>
                <a:cs typeface="Century Gothic"/>
              </a:rPr>
              <a:t>.</a:t>
            </a:r>
            <a:r>
              <a:rPr dirty="0" sz="1650" spc="-5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650" spc="-10">
                <a:solidFill>
                  <a:srgbClr val="313B59"/>
                </a:solidFill>
                <a:latin typeface="Century Gothic"/>
                <a:cs typeface="Century Gothic"/>
              </a:rPr>
              <a:t>Instructional Presentation.</a:t>
            </a:r>
            <a:endParaRPr sz="1650">
              <a:latin typeface="Century Gothic"/>
              <a:cs typeface="Century Gothic"/>
            </a:endParaRPr>
          </a:p>
        </p:txBody>
      </p:sp>
      <p:grpSp>
        <p:nvGrpSpPr>
          <p:cNvPr id="6" name="object 6" descr=""/>
          <p:cNvGrpSpPr/>
          <p:nvPr/>
        </p:nvGrpSpPr>
        <p:grpSpPr>
          <a:xfrm>
            <a:off x="79247" y="1123187"/>
            <a:ext cx="5085715" cy="5293360"/>
            <a:chOff x="79247" y="1123187"/>
            <a:chExt cx="5085715" cy="5293360"/>
          </a:xfrm>
        </p:grpSpPr>
        <p:pic>
          <p:nvPicPr>
            <p:cNvPr id="7" name="object 7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9247" y="1123187"/>
              <a:ext cx="2857500" cy="1607820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023871" y="5713476"/>
              <a:ext cx="627887" cy="626363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790443" y="5710428"/>
              <a:ext cx="630935" cy="629411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60064" y="5733287"/>
              <a:ext cx="685800" cy="682751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86028" y="5733287"/>
              <a:ext cx="899160" cy="606551"/>
            </a:xfrm>
            <a:prstGeom prst="rect">
              <a:avLst/>
            </a:prstGeom>
          </p:spPr>
        </p:pic>
        <p:pic>
          <p:nvPicPr>
            <p:cNvPr id="12" name="object 12" descr="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07263" y="5710428"/>
              <a:ext cx="637031" cy="606551"/>
            </a:xfrm>
            <a:prstGeom prst="rect">
              <a:avLst/>
            </a:prstGeom>
          </p:spPr>
        </p:pic>
        <p:sp>
          <p:nvSpPr>
            <p:cNvPr id="13" name="object 13" descr=""/>
            <p:cNvSpPr/>
            <p:nvPr/>
          </p:nvSpPr>
          <p:spPr>
            <a:xfrm>
              <a:off x="222504" y="4419599"/>
              <a:ext cx="4942840" cy="1096010"/>
            </a:xfrm>
            <a:custGeom>
              <a:avLst/>
              <a:gdLst/>
              <a:ahLst/>
              <a:cxnLst/>
              <a:rect l="l" t="t" r="r" b="b"/>
              <a:pathLst>
                <a:path w="4942840" h="1096010">
                  <a:moveTo>
                    <a:pt x="4940807" y="1095756"/>
                  </a:moveTo>
                  <a:lnTo>
                    <a:pt x="1524" y="1095756"/>
                  </a:lnTo>
                  <a:lnTo>
                    <a:pt x="0" y="1094232"/>
                  </a:lnTo>
                  <a:lnTo>
                    <a:pt x="0" y="1524"/>
                  </a:lnTo>
                  <a:lnTo>
                    <a:pt x="1524" y="0"/>
                  </a:lnTo>
                  <a:lnTo>
                    <a:pt x="4940807" y="0"/>
                  </a:lnTo>
                  <a:lnTo>
                    <a:pt x="4942332" y="1524"/>
                  </a:lnTo>
                  <a:lnTo>
                    <a:pt x="4942332" y="4572"/>
                  </a:lnTo>
                  <a:lnTo>
                    <a:pt x="7620" y="4572"/>
                  </a:lnTo>
                  <a:lnTo>
                    <a:pt x="4572" y="7620"/>
                  </a:lnTo>
                  <a:lnTo>
                    <a:pt x="7620" y="7620"/>
                  </a:lnTo>
                  <a:lnTo>
                    <a:pt x="7620" y="1088136"/>
                  </a:lnTo>
                  <a:lnTo>
                    <a:pt x="4572" y="1088136"/>
                  </a:lnTo>
                  <a:lnTo>
                    <a:pt x="7620" y="1091184"/>
                  </a:lnTo>
                  <a:lnTo>
                    <a:pt x="4942332" y="1091184"/>
                  </a:lnTo>
                  <a:lnTo>
                    <a:pt x="4942332" y="1094232"/>
                  </a:lnTo>
                  <a:lnTo>
                    <a:pt x="4940807" y="1095756"/>
                  </a:lnTo>
                  <a:close/>
                </a:path>
                <a:path w="4942840" h="1096010">
                  <a:moveTo>
                    <a:pt x="7620" y="7620"/>
                  </a:moveTo>
                  <a:lnTo>
                    <a:pt x="4572" y="7620"/>
                  </a:lnTo>
                  <a:lnTo>
                    <a:pt x="7620" y="4572"/>
                  </a:lnTo>
                  <a:lnTo>
                    <a:pt x="7620" y="7620"/>
                  </a:lnTo>
                  <a:close/>
                </a:path>
                <a:path w="4942840" h="1096010">
                  <a:moveTo>
                    <a:pt x="4934712" y="7620"/>
                  </a:moveTo>
                  <a:lnTo>
                    <a:pt x="7620" y="7620"/>
                  </a:lnTo>
                  <a:lnTo>
                    <a:pt x="7620" y="4572"/>
                  </a:lnTo>
                  <a:lnTo>
                    <a:pt x="4934712" y="4572"/>
                  </a:lnTo>
                  <a:lnTo>
                    <a:pt x="4934712" y="7620"/>
                  </a:lnTo>
                  <a:close/>
                </a:path>
                <a:path w="4942840" h="1096010">
                  <a:moveTo>
                    <a:pt x="4934712" y="1091184"/>
                  </a:moveTo>
                  <a:lnTo>
                    <a:pt x="4934712" y="4572"/>
                  </a:lnTo>
                  <a:lnTo>
                    <a:pt x="4937760" y="7620"/>
                  </a:lnTo>
                  <a:lnTo>
                    <a:pt x="4942332" y="7620"/>
                  </a:lnTo>
                  <a:lnTo>
                    <a:pt x="4942332" y="1088136"/>
                  </a:lnTo>
                  <a:lnTo>
                    <a:pt x="4937760" y="1088136"/>
                  </a:lnTo>
                  <a:lnTo>
                    <a:pt x="4934712" y="1091184"/>
                  </a:lnTo>
                  <a:close/>
                </a:path>
                <a:path w="4942840" h="1096010">
                  <a:moveTo>
                    <a:pt x="4942332" y="7620"/>
                  </a:moveTo>
                  <a:lnTo>
                    <a:pt x="4937760" y="7620"/>
                  </a:lnTo>
                  <a:lnTo>
                    <a:pt x="4934712" y="4572"/>
                  </a:lnTo>
                  <a:lnTo>
                    <a:pt x="4942332" y="4572"/>
                  </a:lnTo>
                  <a:lnTo>
                    <a:pt x="4942332" y="7620"/>
                  </a:lnTo>
                  <a:close/>
                </a:path>
                <a:path w="4942840" h="1096010">
                  <a:moveTo>
                    <a:pt x="7620" y="1091184"/>
                  </a:moveTo>
                  <a:lnTo>
                    <a:pt x="4572" y="1088136"/>
                  </a:lnTo>
                  <a:lnTo>
                    <a:pt x="7620" y="1088136"/>
                  </a:lnTo>
                  <a:lnTo>
                    <a:pt x="7620" y="1091184"/>
                  </a:lnTo>
                  <a:close/>
                </a:path>
                <a:path w="4942840" h="1096010">
                  <a:moveTo>
                    <a:pt x="4934712" y="1091184"/>
                  </a:moveTo>
                  <a:lnTo>
                    <a:pt x="7620" y="1091184"/>
                  </a:lnTo>
                  <a:lnTo>
                    <a:pt x="7620" y="1088136"/>
                  </a:lnTo>
                  <a:lnTo>
                    <a:pt x="4934712" y="1088136"/>
                  </a:lnTo>
                  <a:lnTo>
                    <a:pt x="4934712" y="1091184"/>
                  </a:lnTo>
                  <a:close/>
                </a:path>
                <a:path w="4942840" h="1096010">
                  <a:moveTo>
                    <a:pt x="4942332" y="1091184"/>
                  </a:moveTo>
                  <a:lnTo>
                    <a:pt x="4934712" y="1091184"/>
                  </a:lnTo>
                  <a:lnTo>
                    <a:pt x="4937760" y="1088136"/>
                  </a:lnTo>
                  <a:lnTo>
                    <a:pt x="4942332" y="1088136"/>
                  </a:lnTo>
                  <a:lnTo>
                    <a:pt x="4942332" y="1091184"/>
                  </a:lnTo>
                  <a:close/>
                </a:path>
              </a:pathLst>
            </a:custGeom>
            <a:solidFill>
              <a:srgbClr val="758CC4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 descr=""/>
          <p:cNvSpPr txBox="1"/>
          <p:nvPr/>
        </p:nvSpPr>
        <p:spPr>
          <a:xfrm>
            <a:off x="324102" y="4576101"/>
            <a:ext cx="4747895" cy="80327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algn="r" marR="5715">
              <a:lnSpc>
                <a:spcPts val="1639"/>
              </a:lnSpc>
              <a:spcBef>
                <a:spcPts val="120"/>
              </a:spcBef>
            </a:pP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Purchase</a:t>
            </a:r>
            <a:r>
              <a:rPr dirty="0" sz="1550" spc="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 i="1">
                <a:solidFill>
                  <a:srgbClr val="313B59"/>
                </a:solidFill>
                <a:latin typeface="Century Gothic"/>
                <a:cs typeface="Century Gothic"/>
              </a:rPr>
              <a:t>My</a:t>
            </a:r>
            <a:r>
              <a:rPr dirty="0" sz="1550" spc="45" i="1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 i="1">
                <a:solidFill>
                  <a:srgbClr val="313B59"/>
                </a:solidFill>
                <a:latin typeface="Century Gothic"/>
                <a:cs typeface="Century Gothic"/>
              </a:rPr>
              <a:t>Doctoral Journey</a:t>
            </a:r>
            <a:r>
              <a:rPr dirty="0" sz="1550" spc="35" i="1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at</a:t>
            </a:r>
            <a:r>
              <a:rPr dirty="0" sz="1550" spc="40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Amazon to</a:t>
            </a:r>
            <a:r>
              <a:rPr dirty="0" sz="1550" spc="4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 spc="-25">
                <a:solidFill>
                  <a:srgbClr val="313B59"/>
                </a:solidFill>
                <a:latin typeface="Century Gothic"/>
                <a:cs typeface="Century Gothic"/>
              </a:rPr>
              <a:t>see</a:t>
            </a:r>
            <a:endParaRPr sz="1550">
              <a:latin typeface="Century Gothic"/>
              <a:cs typeface="Century Gothic"/>
            </a:endParaRPr>
          </a:p>
          <a:p>
            <a:pPr algn="r" marR="5080">
              <a:lnSpc>
                <a:spcPts val="1410"/>
              </a:lnSpc>
            </a:pP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how each</a:t>
            </a:r>
            <a:r>
              <a:rPr dirty="0" sz="1550" spc="30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step</a:t>
            </a:r>
            <a:r>
              <a:rPr dirty="0" sz="1550" spc="20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of</a:t>
            </a:r>
            <a:r>
              <a:rPr dirty="0" sz="1550" spc="1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your</a:t>
            </a:r>
            <a:r>
              <a:rPr dirty="0" sz="1550" spc="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research</a:t>
            </a:r>
            <a:r>
              <a:rPr dirty="0" sz="1550" spc="2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builds</a:t>
            </a:r>
            <a:r>
              <a:rPr dirty="0" sz="1550" spc="-20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into</a:t>
            </a:r>
            <a:r>
              <a:rPr dirty="0" sz="1550" spc="30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 spc="-20">
                <a:solidFill>
                  <a:srgbClr val="313B59"/>
                </a:solidFill>
                <a:latin typeface="Century Gothic"/>
                <a:cs typeface="Century Gothic"/>
              </a:rPr>
              <a:t>your</a:t>
            </a:r>
            <a:endParaRPr sz="1550">
              <a:latin typeface="Century Gothic"/>
              <a:cs typeface="Century Gothic"/>
            </a:endParaRPr>
          </a:p>
          <a:p>
            <a:pPr algn="r" marR="5715">
              <a:lnSpc>
                <a:spcPts val="1410"/>
              </a:lnSpc>
            </a:pP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final</a:t>
            </a:r>
            <a:r>
              <a:rPr dirty="0" sz="1550" spc="10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Dissertation.</a:t>
            </a:r>
            <a:r>
              <a:rPr dirty="0" sz="1550" spc="3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It is</a:t>
            </a:r>
            <a:r>
              <a:rPr dirty="0" sz="1550" spc="10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a</a:t>
            </a:r>
            <a:r>
              <a:rPr dirty="0" sz="1550" spc="2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guide</a:t>
            </a:r>
            <a:r>
              <a:rPr dirty="0" sz="1550" spc="-2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book</a:t>
            </a:r>
            <a:r>
              <a:rPr dirty="0" sz="1550" spc="10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>
                <a:solidFill>
                  <a:srgbClr val="313B59"/>
                </a:solidFill>
                <a:latin typeface="Century Gothic"/>
                <a:cs typeface="Century Gothic"/>
              </a:rPr>
              <a:t>for</a:t>
            </a:r>
            <a:r>
              <a:rPr dirty="0" sz="1550" spc="2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550" spc="-10">
                <a:solidFill>
                  <a:srgbClr val="313B59"/>
                </a:solidFill>
                <a:latin typeface="Century Gothic"/>
                <a:cs typeface="Century Gothic"/>
              </a:rPr>
              <a:t>academic</a:t>
            </a:r>
            <a:endParaRPr sz="1550">
              <a:latin typeface="Century Gothic"/>
              <a:cs typeface="Century Gothic"/>
            </a:endParaRPr>
          </a:p>
          <a:p>
            <a:pPr algn="r" marR="6350">
              <a:lnSpc>
                <a:spcPts val="1639"/>
              </a:lnSpc>
            </a:pPr>
            <a:r>
              <a:rPr dirty="0" sz="1550" spc="-10">
                <a:solidFill>
                  <a:srgbClr val="313B59"/>
                </a:solidFill>
                <a:latin typeface="Century Gothic"/>
                <a:cs typeface="Century Gothic"/>
              </a:rPr>
              <a:t>excellence!</a:t>
            </a:r>
            <a:endParaRPr sz="1550">
              <a:latin typeface="Century Gothic"/>
              <a:cs typeface="Century Gothic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168679" y="6401816"/>
            <a:ext cx="4408805" cy="2012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">
                <a:solidFill>
                  <a:srgbClr val="313B59"/>
                </a:solidFill>
                <a:latin typeface="Century Gothic"/>
                <a:cs typeface="Century Gothic"/>
              </a:rPr>
              <a:t>I</a:t>
            </a:r>
            <a:r>
              <a:rPr dirty="0" sz="1150" spc="-20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150">
                <a:solidFill>
                  <a:srgbClr val="313B59"/>
                </a:solidFill>
                <a:latin typeface="Century Gothic"/>
                <a:cs typeface="Century Gothic"/>
              </a:rPr>
              <a:t>can</a:t>
            </a:r>
            <a:r>
              <a:rPr dirty="0" sz="1150" spc="-1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150">
                <a:solidFill>
                  <a:srgbClr val="313B59"/>
                </a:solidFill>
                <a:latin typeface="Century Gothic"/>
                <a:cs typeface="Century Gothic"/>
              </a:rPr>
              <a:t>also</a:t>
            </a:r>
            <a:r>
              <a:rPr dirty="0" sz="1150" spc="-1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150">
                <a:solidFill>
                  <a:srgbClr val="313B59"/>
                </a:solidFill>
                <a:latin typeface="Century Gothic"/>
                <a:cs typeface="Century Gothic"/>
              </a:rPr>
              <a:t>be</a:t>
            </a:r>
            <a:r>
              <a:rPr dirty="0" sz="1150" spc="-1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150">
                <a:solidFill>
                  <a:srgbClr val="313B59"/>
                </a:solidFill>
                <a:latin typeface="Century Gothic"/>
                <a:cs typeface="Century Gothic"/>
              </a:rPr>
              <a:t>found</a:t>
            </a:r>
            <a:r>
              <a:rPr dirty="0" sz="1150" spc="-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150">
                <a:solidFill>
                  <a:srgbClr val="313B59"/>
                </a:solidFill>
                <a:latin typeface="Century Gothic"/>
                <a:cs typeface="Century Gothic"/>
              </a:rPr>
              <a:t>on</a:t>
            </a:r>
            <a:r>
              <a:rPr dirty="0" sz="1150" spc="-1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150">
                <a:solidFill>
                  <a:srgbClr val="313B59"/>
                </a:solidFill>
                <a:latin typeface="Century Gothic"/>
                <a:cs typeface="Century Gothic"/>
              </a:rPr>
              <a:t>all</a:t>
            </a:r>
            <a:r>
              <a:rPr dirty="0" sz="1150" spc="-4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150">
                <a:solidFill>
                  <a:srgbClr val="313B59"/>
                </a:solidFill>
                <a:latin typeface="Century Gothic"/>
                <a:cs typeface="Century Gothic"/>
              </a:rPr>
              <a:t>major</a:t>
            </a:r>
            <a:r>
              <a:rPr dirty="0" sz="1150" spc="-1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150">
                <a:solidFill>
                  <a:srgbClr val="313B59"/>
                </a:solidFill>
                <a:latin typeface="Century Gothic"/>
                <a:cs typeface="Century Gothic"/>
              </a:rPr>
              <a:t>Academic</a:t>
            </a:r>
            <a:r>
              <a:rPr dirty="0" sz="1150" spc="-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150">
                <a:solidFill>
                  <a:srgbClr val="313B59"/>
                </a:solidFill>
                <a:latin typeface="Century Gothic"/>
                <a:cs typeface="Century Gothic"/>
              </a:rPr>
              <a:t>Social</a:t>
            </a:r>
            <a:r>
              <a:rPr dirty="0" sz="1150" spc="-35">
                <a:solidFill>
                  <a:srgbClr val="313B59"/>
                </a:solidFill>
                <a:latin typeface="Century Gothic"/>
                <a:cs typeface="Century Gothic"/>
              </a:rPr>
              <a:t> </a:t>
            </a:r>
            <a:r>
              <a:rPr dirty="0" sz="1150">
                <a:solidFill>
                  <a:srgbClr val="313B59"/>
                </a:solidFill>
                <a:latin typeface="Century Gothic"/>
                <a:cs typeface="Century Gothic"/>
              </a:rPr>
              <a:t>Media </a:t>
            </a:r>
            <a:r>
              <a:rPr dirty="0" sz="1150" spc="-10">
                <a:solidFill>
                  <a:srgbClr val="313B59"/>
                </a:solidFill>
                <a:latin typeface="Century Gothic"/>
                <a:cs typeface="Century Gothic"/>
              </a:rPr>
              <a:t>sites.</a:t>
            </a:r>
            <a:endParaRPr sz="1150">
              <a:latin typeface="Century Gothic"/>
              <a:cs typeface="Century Gothic"/>
            </a:endParaRPr>
          </a:p>
        </p:txBody>
      </p:sp>
      <p:pic>
        <p:nvPicPr>
          <p:cNvPr id="16" name="object 16" descr="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5225796" y="3823715"/>
            <a:ext cx="1722119" cy="289102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8600" y="1056131"/>
            <a:ext cx="9601200" cy="565861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/>
              <a:t>Content</a:t>
            </a:r>
          </a:p>
        </p:txBody>
      </p:sp>
      <p:sp>
        <p:nvSpPr>
          <p:cNvPr id="4" name="object 4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263525" indent="-25082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pc="-10"/>
              <a:t>Introduction</a:t>
            </a:r>
          </a:p>
          <a:p>
            <a:pPr marL="263525" indent="-250825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What</a:t>
            </a:r>
            <a:r>
              <a:rPr dirty="0" spc="50"/>
              <a:t> </a:t>
            </a:r>
            <a:r>
              <a:rPr dirty="0" i="1">
                <a:latin typeface="Century Gothic"/>
                <a:cs typeface="Century Gothic"/>
              </a:rPr>
              <a:t>is</a:t>
            </a:r>
            <a:r>
              <a:rPr dirty="0" spc="-5" i="1">
                <a:latin typeface="Century Gothic"/>
                <a:cs typeface="Century Gothic"/>
              </a:rPr>
              <a:t> </a:t>
            </a:r>
            <a:r>
              <a:rPr dirty="0" spc="-10"/>
              <a:t>GoogleScholar?</a:t>
            </a:r>
          </a:p>
          <a:p>
            <a:pPr marL="263525" indent="-250825">
              <a:lnSpc>
                <a:spcPct val="100000"/>
              </a:lnSpc>
              <a:spcBef>
                <a:spcPts val="1490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The</a:t>
            </a:r>
            <a:r>
              <a:rPr dirty="0" spc="35"/>
              <a:t> </a:t>
            </a:r>
            <a:r>
              <a:rPr dirty="0" spc="-10"/>
              <a:t>Basics</a:t>
            </a:r>
          </a:p>
          <a:p>
            <a:pPr marL="263525" indent="-250825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Citation</a:t>
            </a:r>
            <a:r>
              <a:rPr dirty="0" spc="55"/>
              <a:t> </a:t>
            </a:r>
            <a:r>
              <a:rPr dirty="0" spc="-10"/>
              <a:t>Management</a:t>
            </a:r>
          </a:p>
          <a:p>
            <a:pPr marL="263525" indent="-250825">
              <a:lnSpc>
                <a:spcPct val="100000"/>
              </a:lnSpc>
              <a:spcBef>
                <a:spcPts val="1480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Advanced</a:t>
            </a:r>
            <a:r>
              <a:rPr dirty="0" spc="100"/>
              <a:t> </a:t>
            </a:r>
            <a:r>
              <a:rPr dirty="0" spc="-10"/>
              <a:t>Searching</a:t>
            </a:r>
          </a:p>
          <a:p>
            <a:pPr marL="263525" indent="-250825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Email</a:t>
            </a:r>
            <a:r>
              <a:rPr dirty="0" spc="35"/>
              <a:t> </a:t>
            </a:r>
            <a:r>
              <a:rPr dirty="0" spc="-10"/>
              <a:t>Alerts</a:t>
            </a:r>
          </a:p>
          <a:p>
            <a:pPr marL="263525" indent="-250825">
              <a:lnSpc>
                <a:spcPct val="100000"/>
              </a:lnSpc>
              <a:spcBef>
                <a:spcPts val="1490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Adding</a:t>
            </a:r>
            <a:r>
              <a:rPr dirty="0" spc="40"/>
              <a:t> </a:t>
            </a:r>
            <a:r>
              <a:rPr dirty="0"/>
              <a:t>a</a:t>
            </a:r>
            <a:r>
              <a:rPr dirty="0" spc="45"/>
              <a:t> </a:t>
            </a:r>
            <a:r>
              <a:rPr dirty="0" spc="-10"/>
              <a:t>Library</a:t>
            </a:r>
          </a:p>
          <a:p>
            <a:pPr marL="263525" indent="-250825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263525" algn="l"/>
              </a:tabLst>
            </a:pPr>
            <a:r>
              <a:rPr dirty="0"/>
              <a:t>GoogleScholar</a:t>
            </a:r>
            <a:r>
              <a:rPr dirty="0" spc="60"/>
              <a:t> </a:t>
            </a:r>
            <a:r>
              <a:rPr dirty="0"/>
              <a:t>vs.</a:t>
            </a:r>
            <a:r>
              <a:rPr dirty="0" spc="80"/>
              <a:t> </a:t>
            </a:r>
            <a:r>
              <a:rPr dirty="0"/>
              <a:t>University</a:t>
            </a:r>
            <a:r>
              <a:rPr dirty="0" spc="95"/>
              <a:t> </a:t>
            </a:r>
            <a:r>
              <a:rPr dirty="0" spc="-10"/>
              <a:t>Databses</a:t>
            </a:r>
          </a:p>
          <a:p>
            <a:pPr marL="263525" indent="-250825">
              <a:lnSpc>
                <a:spcPct val="100000"/>
              </a:lnSpc>
              <a:spcBef>
                <a:spcPts val="148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pc="-25" i="1">
                <a:latin typeface="Century Gothic"/>
                <a:cs typeface="Century Gothic"/>
              </a:rPr>
              <a:t>Bio</a:t>
            </a: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04888" y="4448555"/>
            <a:ext cx="2494788" cy="19202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64408" y="1056131"/>
            <a:ext cx="6554723" cy="5658612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401816" y="3262341"/>
            <a:ext cx="2560320" cy="76962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ts val="2935"/>
              </a:lnSpc>
              <a:spcBef>
                <a:spcPts val="90"/>
              </a:spcBef>
            </a:pPr>
            <a:r>
              <a:rPr dirty="0" sz="2650" b="1">
                <a:solidFill>
                  <a:srgbClr val="364B80"/>
                </a:solidFill>
                <a:latin typeface="Century Gothic"/>
                <a:cs typeface="Century Gothic"/>
              </a:rPr>
              <a:t>What</a:t>
            </a:r>
            <a:r>
              <a:rPr dirty="0" sz="2650" spc="-85" b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2650" spc="-25" b="1" i="1">
                <a:solidFill>
                  <a:srgbClr val="364B80"/>
                </a:solidFill>
                <a:latin typeface="Century Gothic"/>
                <a:cs typeface="Century Gothic"/>
              </a:rPr>
              <a:t>is</a:t>
            </a:r>
            <a:endParaRPr sz="2650">
              <a:latin typeface="Century Gothic"/>
              <a:cs typeface="Century Gothic"/>
            </a:endParaRPr>
          </a:p>
          <a:p>
            <a:pPr marL="12700">
              <a:lnSpc>
                <a:spcPts val="2935"/>
              </a:lnSpc>
            </a:pP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GoogleScholar.</a:t>
            </a:r>
            <a:endParaRPr sz="2650">
              <a:latin typeface="Century Gothic"/>
              <a:cs typeface="Century Gothic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358418" y="1471618"/>
            <a:ext cx="5848985" cy="235902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263525" indent="-250825">
              <a:lnSpc>
                <a:spcPct val="100000"/>
              </a:lnSpc>
              <a:spcBef>
                <a:spcPts val="130"/>
              </a:spcBef>
              <a:buClr>
                <a:srgbClr val="364B80"/>
              </a:buClr>
              <a:buFont typeface="Arial"/>
              <a:buChar char="•"/>
              <a:tabLst>
                <a:tab pos="263525" algn="l"/>
              </a:tabLst>
            </a:pPr>
            <a:r>
              <a:rPr dirty="0" u="sng" sz="1950" spc="-10">
                <a:solidFill>
                  <a:srgbClr val="0070BF"/>
                </a:solidFill>
                <a:uFill>
                  <a:solidFill>
                    <a:srgbClr val="0070BF"/>
                  </a:solidFill>
                </a:uFill>
                <a:latin typeface="Century Gothic"/>
                <a:cs typeface="Century Gothic"/>
              </a:rPr>
              <a:t>https://Scholar.Google.com</a:t>
            </a:r>
            <a:endParaRPr sz="1950">
              <a:latin typeface="Century Gothic"/>
              <a:cs typeface="Century Gothic"/>
            </a:endParaRPr>
          </a:p>
          <a:p>
            <a:pPr marL="263525" indent="-250825">
              <a:lnSpc>
                <a:spcPts val="2300"/>
              </a:lnSpc>
              <a:spcBef>
                <a:spcPts val="1485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It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is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just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like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Google,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but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for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academic</a:t>
            </a:r>
            <a:r>
              <a:rPr dirty="0" sz="1950" spc="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articles.</a:t>
            </a:r>
            <a:endParaRPr sz="1950">
              <a:latin typeface="Century Gothic"/>
              <a:cs typeface="Century Gothic"/>
            </a:endParaRPr>
          </a:p>
          <a:p>
            <a:pPr marL="263525">
              <a:lnSpc>
                <a:spcPts val="2300"/>
              </a:lnSpc>
            </a:pPr>
            <a:r>
              <a:rPr dirty="0" sz="1950" i="1">
                <a:solidFill>
                  <a:srgbClr val="364B80"/>
                </a:solidFill>
                <a:latin typeface="Century Gothic"/>
                <a:cs typeface="Century Gothic"/>
              </a:rPr>
              <a:t>What</a:t>
            </a:r>
            <a:r>
              <a:rPr dirty="0" sz="1950" spc="55" i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364B80"/>
                </a:solidFill>
                <a:latin typeface="Century Gothic"/>
                <a:cs typeface="Century Gothic"/>
              </a:rPr>
              <a:t>if</a:t>
            </a:r>
            <a:r>
              <a:rPr dirty="0" sz="1950" spc="25" i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364B80"/>
                </a:solidFill>
                <a:latin typeface="Century Gothic"/>
                <a:cs typeface="Century Gothic"/>
              </a:rPr>
              <a:t>Google</a:t>
            </a:r>
            <a:r>
              <a:rPr dirty="0" sz="1950" spc="30" i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364B80"/>
                </a:solidFill>
                <a:latin typeface="Century Gothic"/>
                <a:cs typeface="Century Gothic"/>
              </a:rPr>
              <a:t>went</a:t>
            </a:r>
            <a:r>
              <a:rPr dirty="0" sz="1950" spc="60" i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25" i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 i="1">
                <a:solidFill>
                  <a:srgbClr val="364B80"/>
                </a:solidFill>
                <a:latin typeface="Century Gothic"/>
                <a:cs typeface="Century Gothic"/>
              </a:rPr>
              <a:t>School?</a:t>
            </a:r>
            <a:endParaRPr sz="1950">
              <a:latin typeface="Century Gothic"/>
              <a:cs typeface="Century Gothic"/>
            </a:endParaRPr>
          </a:p>
          <a:p>
            <a:pPr marL="263525" indent="-250825">
              <a:lnSpc>
                <a:spcPct val="100000"/>
              </a:lnSpc>
              <a:spcBef>
                <a:spcPts val="149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Search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it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just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like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Google.</a:t>
            </a:r>
            <a:endParaRPr sz="1950">
              <a:latin typeface="Century Gothic"/>
              <a:cs typeface="Century Gothic"/>
            </a:endParaRPr>
          </a:p>
          <a:p>
            <a:pPr marL="263525" marR="60325" indent="-251460">
              <a:lnSpc>
                <a:spcPts val="2260"/>
              </a:lnSpc>
              <a:spcBef>
                <a:spcPts val="163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Type</a:t>
            </a:r>
            <a:r>
              <a:rPr dirty="0" sz="1950" spc="8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in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Topic…</a:t>
            </a:r>
            <a:r>
              <a:rPr dirty="0" sz="1950" spc="8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like,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“Mortality</a:t>
            </a:r>
            <a:r>
              <a:rPr dirty="0" sz="1950" spc="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Salience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and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PTSD”</a:t>
            </a:r>
            <a:endParaRPr sz="1950">
              <a:latin typeface="Century Gothic"/>
              <a:cs typeface="Century Gothic"/>
            </a:endParaRPr>
          </a:p>
        </p:txBody>
      </p:sp>
      <p:grpSp>
        <p:nvGrpSpPr>
          <p:cNvPr id="5" name="object 5" descr=""/>
          <p:cNvGrpSpPr/>
          <p:nvPr/>
        </p:nvGrpSpPr>
        <p:grpSpPr>
          <a:xfrm>
            <a:off x="3395472" y="3651504"/>
            <a:ext cx="6547484" cy="3063240"/>
            <a:chOff x="3395472" y="3651504"/>
            <a:chExt cx="6547484" cy="3063240"/>
          </a:xfrm>
        </p:grpSpPr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95472" y="4075176"/>
              <a:ext cx="6547103" cy="2639568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847588" y="3692652"/>
              <a:ext cx="3310127" cy="306324"/>
            </a:xfrm>
            <a:prstGeom prst="rect">
              <a:avLst/>
            </a:prstGeom>
          </p:spPr>
        </p:pic>
        <p:sp>
          <p:nvSpPr>
            <p:cNvPr id="8" name="object 8" descr=""/>
            <p:cNvSpPr/>
            <p:nvPr/>
          </p:nvSpPr>
          <p:spPr>
            <a:xfrm>
              <a:off x="5804916" y="3651504"/>
              <a:ext cx="3394075" cy="390525"/>
            </a:xfrm>
            <a:custGeom>
              <a:avLst/>
              <a:gdLst/>
              <a:ahLst/>
              <a:cxnLst/>
              <a:rect l="l" t="t" r="r" b="b"/>
              <a:pathLst>
                <a:path w="3394075" h="390525">
                  <a:moveTo>
                    <a:pt x="3372611" y="390144"/>
                  </a:moveTo>
                  <a:lnTo>
                    <a:pt x="21336" y="390144"/>
                  </a:lnTo>
                  <a:lnTo>
                    <a:pt x="13501" y="388524"/>
                  </a:lnTo>
                  <a:lnTo>
                    <a:pt x="6667" y="384048"/>
                  </a:lnTo>
                  <a:lnTo>
                    <a:pt x="1833" y="377285"/>
                  </a:lnTo>
                  <a:lnTo>
                    <a:pt x="0" y="368808"/>
                  </a:lnTo>
                  <a:lnTo>
                    <a:pt x="0" y="21336"/>
                  </a:lnTo>
                  <a:lnTo>
                    <a:pt x="1833" y="12858"/>
                  </a:lnTo>
                  <a:lnTo>
                    <a:pt x="6667" y="6096"/>
                  </a:lnTo>
                  <a:lnTo>
                    <a:pt x="13501" y="1619"/>
                  </a:lnTo>
                  <a:lnTo>
                    <a:pt x="21336" y="0"/>
                  </a:lnTo>
                  <a:lnTo>
                    <a:pt x="3372611" y="0"/>
                  </a:lnTo>
                  <a:lnTo>
                    <a:pt x="3381089" y="1619"/>
                  </a:lnTo>
                  <a:lnTo>
                    <a:pt x="3387852" y="6096"/>
                  </a:lnTo>
                  <a:lnTo>
                    <a:pt x="3392328" y="12858"/>
                  </a:lnTo>
                  <a:lnTo>
                    <a:pt x="3393948" y="21336"/>
                  </a:lnTo>
                  <a:lnTo>
                    <a:pt x="42672" y="21336"/>
                  </a:lnTo>
                  <a:lnTo>
                    <a:pt x="21336" y="41148"/>
                  </a:lnTo>
                  <a:lnTo>
                    <a:pt x="42672" y="41148"/>
                  </a:lnTo>
                  <a:lnTo>
                    <a:pt x="42672" y="347472"/>
                  </a:lnTo>
                  <a:lnTo>
                    <a:pt x="21336" y="347472"/>
                  </a:lnTo>
                  <a:lnTo>
                    <a:pt x="42672" y="368808"/>
                  </a:lnTo>
                  <a:lnTo>
                    <a:pt x="3393948" y="368808"/>
                  </a:lnTo>
                  <a:lnTo>
                    <a:pt x="3392328" y="377285"/>
                  </a:lnTo>
                  <a:lnTo>
                    <a:pt x="3387852" y="384048"/>
                  </a:lnTo>
                  <a:lnTo>
                    <a:pt x="3381089" y="388524"/>
                  </a:lnTo>
                  <a:lnTo>
                    <a:pt x="3372611" y="390144"/>
                  </a:lnTo>
                  <a:close/>
                </a:path>
                <a:path w="3394075" h="390525">
                  <a:moveTo>
                    <a:pt x="42672" y="41148"/>
                  </a:moveTo>
                  <a:lnTo>
                    <a:pt x="21336" y="41148"/>
                  </a:lnTo>
                  <a:lnTo>
                    <a:pt x="42672" y="21336"/>
                  </a:lnTo>
                  <a:lnTo>
                    <a:pt x="42672" y="41148"/>
                  </a:lnTo>
                  <a:close/>
                </a:path>
                <a:path w="3394075" h="390525">
                  <a:moveTo>
                    <a:pt x="3352800" y="41148"/>
                  </a:moveTo>
                  <a:lnTo>
                    <a:pt x="42672" y="41148"/>
                  </a:lnTo>
                  <a:lnTo>
                    <a:pt x="42672" y="21336"/>
                  </a:lnTo>
                  <a:lnTo>
                    <a:pt x="3352800" y="21336"/>
                  </a:lnTo>
                  <a:lnTo>
                    <a:pt x="3352800" y="41148"/>
                  </a:lnTo>
                  <a:close/>
                </a:path>
                <a:path w="3394075" h="390525">
                  <a:moveTo>
                    <a:pt x="3352800" y="368808"/>
                  </a:moveTo>
                  <a:lnTo>
                    <a:pt x="3352800" y="21336"/>
                  </a:lnTo>
                  <a:lnTo>
                    <a:pt x="3372611" y="41148"/>
                  </a:lnTo>
                  <a:lnTo>
                    <a:pt x="3393948" y="41148"/>
                  </a:lnTo>
                  <a:lnTo>
                    <a:pt x="3393948" y="347472"/>
                  </a:lnTo>
                  <a:lnTo>
                    <a:pt x="3372611" y="347472"/>
                  </a:lnTo>
                  <a:lnTo>
                    <a:pt x="3352800" y="368808"/>
                  </a:lnTo>
                  <a:close/>
                </a:path>
                <a:path w="3394075" h="390525">
                  <a:moveTo>
                    <a:pt x="3393948" y="41148"/>
                  </a:moveTo>
                  <a:lnTo>
                    <a:pt x="3372611" y="41148"/>
                  </a:lnTo>
                  <a:lnTo>
                    <a:pt x="3352800" y="21336"/>
                  </a:lnTo>
                  <a:lnTo>
                    <a:pt x="3393948" y="21336"/>
                  </a:lnTo>
                  <a:lnTo>
                    <a:pt x="3393948" y="41148"/>
                  </a:lnTo>
                  <a:close/>
                </a:path>
                <a:path w="3394075" h="390525">
                  <a:moveTo>
                    <a:pt x="42672" y="368808"/>
                  </a:moveTo>
                  <a:lnTo>
                    <a:pt x="21336" y="347472"/>
                  </a:lnTo>
                  <a:lnTo>
                    <a:pt x="42672" y="347472"/>
                  </a:lnTo>
                  <a:lnTo>
                    <a:pt x="42672" y="368808"/>
                  </a:lnTo>
                  <a:close/>
                </a:path>
                <a:path w="3394075" h="390525">
                  <a:moveTo>
                    <a:pt x="3352800" y="368808"/>
                  </a:moveTo>
                  <a:lnTo>
                    <a:pt x="42672" y="368808"/>
                  </a:lnTo>
                  <a:lnTo>
                    <a:pt x="42672" y="347472"/>
                  </a:lnTo>
                  <a:lnTo>
                    <a:pt x="3352800" y="347472"/>
                  </a:lnTo>
                  <a:lnTo>
                    <a:pt x="3352800" y="368808"/>
                  </a:lnTo>
                  <a:close/>
                </a:path>
                <a:path w="3394075" h="390525">
                  <a:moveTo>
                    <a:pt x="3393948" y="368808"/>
                  </a:moveTo>
                  <a:lnTo>
                    <a:pt x="3352800" y="368808"/>
                  </a:lnTo>
                  <a:lnTo>
                    <a:pt x="3372611" y="347472"/>
                  </a:lnTo>
                  <a:lnTo>
                    <a:pt x="3393948" y="347472"/>
                  </a:lnTo>
                  <a:lnTo>
                    <a:pt x="3393948" y="368808"/>
                  </a:lnTo>
                  <a:close/>
                </a:path>
              </a:pathLst>
            </a:custGeom>
            <a:solidFill>
              <a:srgbClr val="414D7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4571987" y="3681983"/>
              <a:ext cx="4130040" cy="2034539"/>
            </a:xfrm>
            <a:custGeom>
              <a:avLst/>
              <a:gdLst/>
              <a:ahLst/>
              <a:cxnLst/>
              <a:rect l="l" t="t" r="r" b="b"/>
              <a:pathLst>
                <a:path w="4130040" h="2034539">
                  <a:moveTo>
                    <a:pt x="897636" y="1336560"/>
                  </a:moveTo>
                  <a:lnTo>
                    <a:pt x="888530" y="1260360"/>
                  </a:lnTo>
                  <a:lnTo>
                    <a:pt x="880872" y="1196340"/>
                  </a:lnTo>
                  <a:lnTo>
                    <a:pt x="846086" y="1219542"/>
                  </a:lnTo>
                  <a:lnTo>
                    <a:pt x="35052" y="0"/>
                  </a:lnTo>
                  <a:lnTo>
                    <a:pt x="0" y="22860"/>
                  </a:lnTo>
                  <a:lnTo>
                    <a:pt x="811263" y="1242758"/>
                  </a:lnTo>
                  <a:lnTo>
                    <a:pt x="775716" y="1266456"/>
                  </a:lnTo>
                  <a:lnTo>
                    <a:pt x="897636" y="1336560"/>
                  </a:lnTo>
                  <a:close/>
                </a:path>
                <a:path w="4130040" h="2034539">
                  <a:moveTo>
                    <a:pt x="4130040" y="2001012"/>
                  </a:moveTo>
                  <a:lnTo>
                    <a:pt x="3540252" y="1571269"/>
                  </a:lnTo>
                  <a:lnTo>
                    <a:pt x="3549129" y="1559052"/>
                  </a:lnTo>
                  <a:lnTo>
                    <a:pt x="3564636" y="1537716"/>
                  </a:lnTo>
                  <a:lnTo>
                    <a:pt x="3425952" y="1514856"/>
                  </a:lnTo>
                  <a:lnTo>
                    <a:pt x="3491484" y="1638300"/>
                  </a:lnTo>
                  <a:lnTo>
                    <a:pt x="3515868" y="1604797"/>
                  </a:lnTo>
                  <a:lnTo>
                    <a:pt x="4105656" y="2034540"/>
                  </a:lnTo>
                  <a:lnTo>
                    <a:pt x="4130040" y="2001012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 descr=""/>
          <p:cNvSpPr txBox="1"/>
          <p:nvPr/>
        </p:nvSpPr>
        <p:spPr>
          <a:xfrm>
            <a:off x="7490459" y="5699760"/>
            <a:ext cx="2452370" cy="381000"/>
          </a:xfrm>
          <a:prstGeom prst="rect">
            <a:avLst/>
          </a:prstGeom>
          <a:solidFill>
            <a:srgbClr val="FFFFFF">
              <a:alpha val="59765"/>
            </a:srgbClr>
          </a:solidFill>
        </p:spPr>
        <p:txBody>
          <a:bodyPr wrap="square" lIns="0" tIns="35560" rIns="0" bIns="0" rtlCol="0" vert="horz">
            <a:spAutoFit/>
          </a:bodyPr>
          <a:lstStyle/>
          <a:p>
            <a:pPr marL="75565">
              <a:lnSpc>
                <a:spcPct val="100000"/>
              </a:lnSpc>
              <a:spcBef>
                <a:spcPts val="280"/>
              </a:spcBef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Hit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364B80"/>
                </a:solidFill>
                <a:latin typeface="Century Gothic"/>
                <a:cs typeface="Century Gothic"/>
              </a:rPr>
              <a:t>Enter</a:t>
            </a:r>
            <a:r>
              <a:rPr dirty="0" sz="1950" spc="10" i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search!</a:t>
            </a:r>
            <a:endParaRPr sz="195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64408" y="1056131"/>
            <a:ext cx="6554723" cy="5658612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401816" y="3603678"/>
            <a:ext cx="1779270" cy="42799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2650" b="1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2650" spc="-30" b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Basics.</a:t>
            </a:r>
            <a:endParaRPr sz="2650">
              <a:latin typeface="Century Gothic"/>
              <a:cs typeface="Century Gothic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358418" y="1471618"/>
            <a:ext cx="5853430" cy="32766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263525" indent="-25082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Google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has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found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10,200</a:t>
            </a:r>
            <a:r>
              <a:rPr dirty="0" sz="1950" spc="7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results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on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that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topic!</a:t>
            </a:r>
            <a:endParaRPr sz="1950">
              <a:latin typeface="Century Gothic"/>
              <a:cs typeface="Century Gothic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3358418" y="5844029"/>
            <a:ext cx="5504180" cy="32766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263525" indent="-25082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Lets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take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closer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look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that</a:t>
            </a:r>
            <a:r>
              <a:rPr dirty="0" sz="1950" spc="1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this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information.</a:t>
            </a:r>
            <a:endParaRPr sz="1950">
              <a:latin typeface="Century Gothic"/>
              <a:cs typeface="Century Gothic"/>
            </a:endParaRPr>
          </a:p>
        </p:txBody>
      </p:sp>
      <p:grpSp>
        <p:nvGrpSpPr>
          <p:cNvPr id="6" name="object 6" descr=""/>
          <p:cNvGrpSpPr/>
          <p:nvPr/>
        </p:nvGrpSpPr>
        <p:grpSpPr>
          <a:xfrm>
            <a:off x="3668267" y="1792224"/>
            <a:ext cx="6202680" cy="4052570"/>
            <a:chOff x="3668267" y="1792224"/>
            <a:chExt cx="6202680" cy="4052570"/>
          </a:xfrm>
        </p:grpSpPr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88080" y="2250948"/>
              <a:ext cx="6161531" cy="2948939"/>
            </a:xfrm>
            <a:prstGeom prst="rect">
              <a:avLst/>
            </a:prstGeom>
          </p:spPr>
        </p:pic>
        <p:sp>
          <p:nvSpPr>
            <p:cNvPr id="8" name="object 8" descr=""/>
            <p:cNvSpPr/>
            <p:nvPr/>
          </p:nvSpPr>
          <p:spPr>
            <a:xfrm>
              <a:off x="3668255" y="1792236"/>
              <a:ext cx="6203315" cy="4052570"/>
            </a:xfrm>
            <a:custGeom>
              <a:avLst/>
              <a:gdLst/>
              <a:ahLst/>
              <a:cxnLst/>
              <a:rect l="l" t="t" r="r" b="b"/>
              <a:pathLst>
                <a:path w="6203315" h="4052570">
                  <a:moveTo>
                    <a:pt x="2752344" y="38100"/>
                  </a:moveTo>
                  <a:lnTo>
                    <a:pt x="2737104" y="0"/>
                  </a:lnTo>
                  <a:lnTo>
                    <a:pt x="684923" y="832942"/>
                  </a:lnTo>
                  <a:lnTo>
                    <a:pt x="669036" y="794004"/>
                  </a:lnTo>
                  <a:lnTo>
                    <a:pt x="580123" y="894575"/>
                  </a:lnTo>
                  <a:lnTo>
                    <a:pt x="547116" y="894575"/>
                  </a:lnTo>
                  <a:lnTo>
                    <a:pt x="464820" y="903719"/>
                  </a:lnTo>
                  <a:lnTo>
                    <a:pt x="416052" y="915911"/>
                  </a:lnTo>
                  <a:lnTo>
                    <a:pt x="373380" y="931151"/>
                  </a:lnTo>
                  <a:lnTo>
                    <a:pt x="338328" y="950963"/>
                  </a:lnTo>
                  <a:lnTo>
                    <a:pt x="316992" y="967727"/>
                  </a:lnTo>
                  <a:lnTo>
                    <a:pt x="310896" y="972299"/>
                  </a:lnTo>
                  <a:lnTo>
                    <a:pt x="297180" y="990587"/>
                  </a:lnTo>
                  <a:lnTo>
                    <a:pt x="294132" y="998207"/>
                  </a:lnTo>
                  <a:lnTo>
                    <a:pt x="291084" y="1004303"/>
                  </a:lnTo>
                  <a:lnTo>
                    <a:pt x="289560" y="1011923"/>
                  </a:lnTo>
                  <a:lnTo>
                    <a:pt x="288036" y="1018019"/>
                  </a:lnTo>
                  <a:lnTo>
                    <a:pt x="288036" y="1031735"/>
                  </a:lnTo>
                  <a:lnTo>
                    <a:pt x="310896" y="1077455"/>
                  </a:lnTo>
                  <a:lnTo>
                    <a:pt x="355092" y="1109459"/>
                  </a:lnTo>
                  <a:lnTo>
                    <a:pt x="393192" y="1127747"/>
                  </a:lnTo>
                  <a:lnTo>
                    <a:pt x="438912" y="1141463"/>
                  </a:lnTo>
                  <a:lnTo>
                    <a:pt x="490728" y="1150607"/>
                  </a:lnTo>
                  <a:lnTo>
                    <a:pt x="576072" y="1156703"/>
                  </a:lnTo>
                  <a:lnTo>
                    <a:pt x="632460" y="1153655"/>
                  </a:lnTo>
                  <a:lnTo>
                    <a:pt x="659892" y="1150607"/>
                  </a:lnTo>
                  <a:lnTo>
                    <a:pt x="687324" y="1146035"/>
                  </a:lnTo>
                  <a:lnTo>
                    <a:pt x="711708" y="1141463"/>
                  </a:lnTo>
                  <a:lnTo>
                    <a:pt x="736092" y="1133843"/>
                  </a:lnTo>
                  <a:lnTo>
                    <a:pt x="757428" y="1127747"/>
                  </a:lnTo>
                  <a:lnTo>
                    <a:pt x="797052" y="1109459"/>
                  </a:lnTo>
                  <a:lnTo>
                    <a:pt x="813816" y="1100315"/>
                  </a:lnTo>
                  <a:lnTo>
                    <a:pt x="827532" y="1089647"/>
                  </a:lnTo>
                  <a:lnTo>
                    <a:pt x="835152" y="1082027"/>
                  </a:lnTo>
                  <a:lnTo>
                    <a:pt x="845820" y="1071359"/>
                  </a:lnTo>
                  <a:lnTo>
                    <a:pt x="853821" y="1060691"/>
                  </a:lnTo>
                  <a:lnTo>
                    <a:pt x="854964" y="1059167"/>
                  </a:lnTo>
                  <a:lnTo>
                    <a:pt x="858012" y="1053071"/>
                  </a:lnTo>
                  <a:lnTo>
                    <a:pt x="861060" y="1045451"/>
                  </a:lnTo>
                  <a:lnTo>
                    <a:pt x="862584" y="1039355"/>
                  </a:lnTo>
                  <a:lnTo>
                    <a:pt x="862888" y="1037831"/>
                  </a:lnTo>
                  <a:lnTo>
                    <a:pt x="864108" y="1031735"/>
                  </a:lnTo>
                  <a:lnTo>
                    <a:pt x="864108" y="1018019"/>
                  </a:lnTo>
                  <a:lnTo>
                    <a:pt x="862584" y="1011923"/>
                  </a:lnTo>
                  <a:lnTo>
                    <a:pt x="861669" y="1007351"/>
                  </a:lnTo>
                  <a:lnTo>
                    <a:pt x="861060" y="1004303"/>
                  </a:lnTo>
                  <a:lnTo>
                    <a:pt x="860298" y="1002779"/>
                  </a:lnTo>
                  <a:lnTo>
                    <a:pt x="858012" y="998207"/>
                  </a:lnTo>
                  <a:lnTo>
                    <a:pt x="854964" y="990587"/>
                  </a:lnTo>
                  <a:lnTo>
                    <a:pt x="853440" y="988555"/>
                  </a:lnTo>
                  <a:lnTo>
                    <a:pt x="853440" y="1019543"/>
                  </a:lnTo>
                  <a:lnTo>
                    <a:pt x="853440" y="1031735"/>
                  </a:lnTo>
                  <a:lnTo>
                    <a:pt x="851916" y="1037831"/>
                  </a:lnTo>
                  <a:lnTo>
                    <a:pt x="851916" y="1036307"/>
                  </a:lnTo>
                  <a:lnTo>
                    <a:pt x="850392" y="1042403"/>
                  </a:lnTo>
                  <a:lnTo>
                    <a:pt x="847344" y="1048499"/>
                  </a:lnTo>
                  <a:lnTo>
                    <a:pt x="848868" y="1048499"/>
                  </a:lnTo>
                  <a:lnTo>
                    <a:pt x="844296" y="1054595"/>
                  </a:lnTo>
                  <a:lnTo>
                    <a:pt x="845820" y="1054595"/>
                  </a:lnTo>
                  <a:lnTo>
                    <a:pt x="841248" y="1060691"/>
                  </a:lnTo>
                  <a:lnTo>
                    <a:pt x="841248" y="1059167"/>
                  </a:lnTo>
                  <a:lnTo>
                    <a:pt x="836676" y="1065263"/>
                  </a:lnTo>
                  <a:lnTo>
                    <a:pt x="838200" y="1065263"/>
                  </a:lnTo>
                  <a:lnTo>
                    <a:pt x="832104" y="1071359"/>
                  </a:lnTo>
                  <a:lnTo>
                    <a:pt x="832104" y="1069835"/>
                  </a:lnTo>
                  <a:lnTo>
                    <a:pt x="827532" y="1075931"/>
                  </a:lnTo>
                  <a:lnTo>
                    <a:pt x="821436" y="1082027"/>
                  </a:lnTo>
                  <a:lnTo>
                    <a:pt x="821436" y="1080503"/>
                  </a:lnTo>
                  <a:lnTo>
                    <a:pt x="807720" y="1091171"/>
                  </a:lnTo>
                  <a:lnTo>
                    <a:pt x="790956" y="1100315"/>
                  </a:lnTo>
                  <a:lnTo>
                    <a:pt x="792480" y="1100315"/>
                  </a:lnTo>
                  <a:lnTo>
                    <a:pt x="774192" y="1109459"/>
                  </a:lnTo>
                  <a:lnTo>
                    <a:pt x="754380" y="1117079"/>
                  </a:lnTo>
                  <a:lnTo>
                    <a:pt x="731520" y="1124699"/>
                  </a:lnTo>
                  <a:lnTo>
                    <a:pt x="733044" y="1124699"/>
                  </a:lnTo>
                  <a:lnTo>
                    <a:pt x="708660" y="1130795"/>
                  </a:lnTo>
                  <a:lnTo>
                    <a:pt x="710184" y="1130795"/>
                  </a:lnTo>
                  <a:lnTo>
                    <a:pt x="658368" y="1139939"/>
                  </a:lnTo>
                  <a:lnTo>
                    <a:pt x="659892" y="1139939"/>
                  </a:lnTo>
                  <a:lnTo>
                    <a:pt x="632460" y="1142987"/>
                  </a:lnTo>
                  <a:lnTo>
                    <a:pt x="603504" y="1144511"/>
                  </a:lnTo>
                  <a:lnTo>
                    <a:pt x="605028" y="1144511"/>
                  </a:lnTo>
                  <a:lnTo>
                    <a:pt x="519684" y="1142987"/>
                  </a:lnTo>
                  <a:lnTo>
                    <a:pt x="466344" y="1135367"/>
                  </a:lnTo>
                  <a:lnTo>
                    <a:pt x="419100" y="1124699"/>
                  </a:lnTo>
                  <a:lnTo>
                    <a:pt x="377952" y="1109459"/>
                  </a:lnTo>
                  <a:lnTo>
                    <a:pt x="344424" y="1091171"/>
                  </a:lnTo>
                  <a:lnTo>
                    <a:pt x="332676" y="1082027"/>
                  </a:lnTo>
                  <a:lnTo>
                    <a:pt x="330708" y="1080503"/>
                  </a:lnTo>
                  <a:lnTo>
                    <a:pt x="330708" y="1082027"/>
                  </a:lnTo>
                  <a:lnTo>
                    <a:pt x="320040" y="1071359"/>
                  </a:lnTo>
                  <a:lnTo>
                    <a:pt x="318516" y="1069835"/>
                  </a:lnTo>
                  <a:lnTo>
                    <a:pt x="318516" y="1071359"/>
                  </a:lnTo>
                  <a:lnTo>
                    <a:pt x="310515" y="1060691"/>
                  </a:lnTo>
                  <a:lnTo>
                    <a:pt x="309372" y="1059167"/>
                  </a:lnTo>
                  <a:lnTo>
                    <a:pt x="309372" y="1060691"/>
                  </a:lnTo>
                  <a:lnTo>
                    <a:pt x="300228" y="1042403"/>
                  </a:lnTo>
                  <a:lnTo>
                    <a:pt x="299085" y="1037831"/>
                  </a:lnTo>
                  <a:lnTo>
                    <a:pt x="298704" y="1036307"/>
                  </a:lnTo>
                  <a:lnTo>
                    <a:pt x="298704" y="1031735"/>
                  </a:lnTo>
                  <a:lnTo>
                    <a:pt x="297180" y="1025639"/>
                  </a:lnTo>
                  <a:lnTo>
                    <a:pt x="298704" y="1019543"/>
                  </a:lnTo>
                  <a:lnTo>
                    <a:pt x="298704" y="1013447"/>
                  </a:lnTo>
                  <a:lnTo>
                    <a:pt x="300228" y="1007351"/>
                  </a:lnTo>
                  <a:lnTo>
                    <a:pt x="300228" y="1008875"/>
                  </a:lnTo>
                  <a:lnTo>
                    <a:pt x="300837" y="1007351"/>
                  </a:lnTo>
                  <a:lnTo>
                    <a:pt x="303276" y="1001255"/>
                  </a:lnTo>
                  <a:lnTo>
                    <a:pt x="303276" y="1002779"/>
                  </a:lnTo>
                  <a:lnTo>
                    <a:pt x="304038" y="1001255"/>
                  </a:lnTo>
                  <a:lnTo>
                    <a:pt x="309372" y="990587"/>
                  </a:lnTo>
                  <a:lnTo>
                    <a:pt x="313944" y="986015"/>
                  </a:lnTo>
                  <a:lnTo>
                    <a:pt x="318516" y="979919"/>
                  </a:lnTo>
                  <a:lnTo>
                    <a:pt x="324612" y="975347"/>
                  </a:lnTo>
                  <a:lnTo>
                    <a:pt x="330708" y="969251"/>
                  </a:lnTo>
                  <a:lnTo>
                    <a:pt x="344424" y="958583"/>
                  </a:lnTo>
                  <a:lnTo>
                    <a:pt x="344424" y="960107"/>
                  </a:lnTo>
                  <a:lnTo>
                    <a:pt x="346608" y="958583"/>
                  </a:lnTo>
                  <a:lnTo>
                    <a:pt x="359664" y="949439"/>
                  </a:lnTo>
                  <a:lnTo>
                    <a:pt x="377952" y="941819"/>
                  </a:lnTo>
                  <a:lnTo>
                    <a:pt x="419100" y="926579"/>
                  </a:lnTo>
                  <a:lnTo>
                    <a:pt x="466344" y="914387"/>
                  </a:lnTo>
                  <a:lnTo>
                    <a:pt x="519684" y="906767"/>
                  </a:lnTo>
                  <a:lnTo>
                    <a:pt x="547116" y="905243"/>
                  </a:lnTo>
                  <a:lnTo>
                    <a:pt x="603504" y="905243"/>
                  </a:lnTo>
                  <a:lnTo>
                    <a:pt x="632460" y="906767"/>
                  </a:lnTo>
                  <a:lnTo>
                    <a:pt x="659892" y="909815"/>
                  </a:lnTo>
                  <a:lnTo>
                    <a:pt x="658368" y="909815"/>
                  </a:lnTo>
                  <a:lnTo>
                    <a:pt x="684276" y="914387"/>
                  </a:lnTo>
                  <a:lnTo>
                    <a:pt x="733044" y="926579"/>
                  </a:lnTo>
                  <a:lnTo>
                    <a:pt x="731520" y="926579"/>
                  </a:lnTo>
                  <a:lnTo>
                    <a:pt x="754380" y="932675"/>
                  </a:lnTo>
                  <a:lnTo>
                    <a:pt x="774192" y="941819"/>
                  </a:lnTo>
                  <a:lnTo>
                    <a:pt x="792480" y="949439"/>
                  </a:lnTo>
                  <a:lnTo>
                    <a:pt x="790956" y="949439"/>
                  </a:lnTo>
                  <a:lnTo>
                    <a:pt x="807720" y="960107"/>
                  </a:lnTo>
                  <a:lnTo>
                    <a:pt x="807720" y="958583"/>
                  </a:lnTo>
                  <a:lnTo>
                    <a:pt x="821436" y="969251"/>
                  </a:lnTo>
                  <a:lnTo>
                    <a:pt x="838200" y="986015"/>
                  </a:lnTo>
                  <a:lnTo>
                    <a:pt x="836676" y="986015"/>
                  </a:lnTo>
                  <a:lnTo>
                    <a:pt x="841248" y="990587"/>
                  </a:lnTo>
                  <a:lnTo>
                    <a:pt x="845820" y="996683"/>
                  </a:lnTo>
                  <a:lnTo>
                    <a:pt x="844296" y="996683"/>
                  </a:lnTo>
                  <a:lnTo>
                    <a:pt x="848868" y="1002779"/>
                  </a:lnTo>
                  <a:lnTo>
                    <a:pt x="847344" y="1001255"/>
                  </a:lnTo>
                  <a:lnTo>
                    <a:pt x="850392" y="1008875"/>
                  </a:lnTo>
                  <a:lnTo>
                    <a:pt x="850392" y="1007351"/>
                  </a:lnTo>
                  <a:lnTo>
                    <a:pt x="853440" y="1019543"/>
                  </a:lnTo>
                  <a:lnTo>
                    <a:pt x="853440" y="988555"/>
                  </a:lnTo>
                  <a:lnTo>
                    <a:pt x="845820" y="978395"/>
                  </a:lnTo>
                  <a:lnTo>
                    <a:pt x="839724" y="972299"/>
                  </a:lnTo>
                  <a:lnTo>
                    <a:pt x="833628" y="967727"/>
                  </a:lnTo>
                  <a:lnTo>
                    <a:pt x="827532" y="961631"/>
                  </a:lnTo>
                  <a:lnTo>
                    <a:pt x="777240" y="931151"/>
                  </a:lnTo>
                  <a:lnTo>
                    <a:pt x="736092" y="915911"/>
                  </a:lnTo>
                  <a:lnTo>
                    <a:pt x="709777" y="909345"/>
                  </a:lnTo>
                  <a:lnTo>
                    <a:pt x="716280" y="909828"/>
                  </a:lnTo>
                  <a:lnTo>
                    <a:pt x="703859" y="879348"/>
                  </a:lnTo>
                  <a:lnTo>
                    <a:pt x="700633" y="871461"/>
                  </a:lnTo>
                  <a:lnTo>
                    <a:pt x="2752344" y="38100"/>
                  </a:lnTo>
                  <a:close/>
                </a:path>
                <a:path w="6203315" h="4052570">
                  <a:moveTo>
                    <a:pt x="6202692" y="1255763"/>
                  </a:moveTo>
                  <a:lnTo>
                    <a:pt x="6160008" y="1255763"/>
                  </a:lnTo>
                  <a:lnTo>
                    <a:pt x="6160008" y="1298448"/>
                  </a:lnTo>
                  <a:lnTo>
                    <a:pt x="6160008" y="2324100"/>
                  </a:lnTo>
                  <a:lnTo>
                    <a:pt x="41148" y="2324100"/>
                  </a:lnTo>
                  <a:lnTo>
                    <a:pt x="41148" y="1298448"/>
                  </a:lnTo>
                  <a:lnTo>
                    <a:pt x="6160008" y="1298448"/>
                  </a:lnTo>
                  <a:lnTo>
                    <a:pt x="6160008" y="1255763"/>
                  </a:lnTo>
                  <a:lnTo>
                    <a:pt x="0" y="1255763"/>
                  </a:lnTo>
                  <a:lnTo>
                    <a:pt x="0" y="2366772"/>
                  </a:lnTo>
                  <a:lnTo>
                    <a:pt x="3073997" y="2366772"/>
                  </a:lnTo>
                  <a:lnTo>
                    <a:pt x="2990088" y="2432291"/>
                  </a:lnTo>
                  <a:lnTo>
                    <a:pt x="3028848" y="2450388"/>
                  </a:lnTo>
                  <a:lnTo>
                    <a:pt x="2286000" y="4034015"/>
                  </a:lnTo>
                  <a:lnTo>
                    <a:pt x="2324100" y="4052303"/>
                  </a:lnTo>
                  <a:lnTo>
                    <a:pt x="3066567" y="2467991"/>
                  </a:lnTo>
                  <a:lnTo>
                    <a:pt x="3104388" y="2485631"/>
                  </a:lnTo>
                  <a:lnTo>
                    <a:pt x="3103232" y="2432291"/>
                  </a:lnTo>
                  <a:lnTo>
                    <a:pt x="3101797" y="2366772"/>
                  </a:lnTo>
                  <a:lnTo>
                    <a:pt x="6202692" y="2366772"/>
                  </a:lnTo>
                  <a:lnTo>
                    <a:pt x="6202692" y="2345436"/>
                  </a:lnTo>
                  <a:lnTo>
                    <a:pt x="6202692" y="2324100"/>
                  </a:lnTo>
                  <a:lnTo>
                    <a:pt x="6202692" y="1298448"/>
                  </a:lnTo>
                  <a:lnTo>
                    <a:pt x="6202692" y="1277112"/>
                  </a:lnTo>
                  <a:lnTo>
                    <a:pt x="6202692" y="1255763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1056131"/>
            <a:ext cx="10058400" cy="5659120"/>
            <a:chOff x="0" y="1056131"/>
            <a:chExt cx="10058400" cy="565912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64408" y="1056131"/>
              <a:ext cx="6554723" cy="5658612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91155" y="2543556"/>
              <a:ext cx="7667244" cy="1508759"/>
            </a:xfrm>
            <a:prstGeom prst="rect">
              <a:avLst/>
            </a:prstGeom>
          </p:spPr>
        </p:pic>
      </p:grpSp>
      <p:sp>
        <p:nvSpPr>
          <p:cNvPr id="5" name="object 5" descr=""/>
          <p:cNvSpPr txBox="1"/>
          <p:nvPr/>
        </p:nvSpPr>
        <p:spPr>
          <a:xfrm>
            <a:off x="3362961" y="1500595"/>
            <a:ext cx="5704840" cy="583565"/>
          </a:xfrm>
          <a:prstGeom prst="rect">
            <a:avLst/>
          </a:prstGeom>
        </p:spPr>
        <p:txBody>
          <a:bodyPr wrap="square" lIns="0" tIns="58419" rIns="0" bIns="0" rtlCol="0" vert="horz">
            <a:spAutoFit/>
          </a:bodyPr>
          <a:lstStyle/>
          <a:p>
            <a:pPr marL="263525" marR="5080" indent="-251460">
              <a:lnSpc>
                <a:spcPts val="2020"/>
              </a:lnSpc>
              <a:spcBef>
                <a:spcPts val="459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title</a:t>
            </a:r>
            <a:r>
              <a:rPr dirty="0" sz="1950" spc="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is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first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thing</a:t>
            </a:r>
            <a:r>
              <a:rPr dirty="0" sz="1950" spc="-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listed.</a:t>
            </a:r>
            <a:r>
              <a:rPr dirty="0" sz="1950" spc="1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It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is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hyperlinked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article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source.</a:t>
            </a:r>
            <a:endParaRPr sz="1950">
              <a:latin typeface="Century Gothic"/>
              <a:cs typeface="Century Gothic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455186" y="3760677"/>
            <a:ext cx="8767445" cy="253873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2650" b="1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2650" spc="-30" b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Basics.</a:t>
            </a:r>
            <a:endParaRPr sz="2650">
              <a:latin typeface="Century Gothic"/>
              <a:cs typeface="Century Gothic"/>
            </a:endParaRPr>
          </a:p>
          <a:p>
            <a:pPr marL="3171825" marR="346710" indent="-251460">
              <a:lnSpc>
                <a:spcPct val="86400"/>
              </a:lnSpc>
              <a:spcBef>
                <a:spcPts val="2915"/>
              </a:spcBef>
              <a:buFont typeface="Arial"/>
              <a:buChar char="•"/>
              <a:tabLst>
                <a:tab pos="31718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quick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excerpt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from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abstract</a:t>
            </a:r>
            <a:r>
              <a:rPr dirty="0" sz="1950" spc="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will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0">
                <a:solidFill>
                  <a:srgbClr val="364B80"/>
                </a:solidFill>
                <a:latin typeface="Century Gothic"/>
                <a:cs typeface="Century Gothic"/>
              </a:rPr>
              <a:t>show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up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below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title.</a:t>
            </a:r>
            <a:r>
              <a:rPr dirty="0" sz="1950" spc="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Key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words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from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0">
                <a:solidFill>
                  <a:srgbClr val="364B80"/>
                </a:solidFill>
                <a:latin typeface="Century Gothic"/>
                <a:cs typeface="Century Gothic"/>
              </a:rPr>
              <a:t>your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search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will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be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displayed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in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 b="1">
                <a:solidFill>
                  <a:srgbClr val="364B80"/>
                </a:solidFill>
                <a:latin typeface="Century Gothic"/>
                <a:cs typeface="Century Gothic"/>
              </a:rPr>
              <a:t>bold.</a:t>
            </a:r>
            <a:endParaRPr sz="1950">
              <a:latin typeface="Century Gothic"/>
              <a:cs typeface="Century Gothic"/>
            </a:endParaRPr>
          </a:p>
          <a:p>
            <a:pPr algn="r" lvl="1" marL="3337560" marR="5080" indent="-251460">
              <a:lnSpc>
                <a:spcPct val="86400"/>
              </a:lnSpc>
              <a:spcBef>
                <a:spcPts val="1565"/>
              </a:spcBef>
              <a:buFont typeface="Arial"/>
              <a:buChar char="•"/>
              <a:tabLst>
                <a:tab pos="3351529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link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way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off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right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shows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databases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	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or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libraries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can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use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access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article.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	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(How</a:t>
            </a:r>
            <a:r>
              <a:rPr dirty="0" sz="1950" spc="7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add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libraries</a:t>
            </a:r>
            <a:r>
              <a:rPr dirty="0" sz="1950" spc="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is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discussed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later</a:t>
            </a:r>
            <a:r>
              <a:rPr dirty="0" sz="1950" spc="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0">
                <a:solidFill>
                  <a:srgbClr val="364B80"/>
                </a:solidFill>
                <a:latin typeface="Century Gothic"/>
                <a:cs typeface="Century Gothic"/>
              </a:rPr>
              <a:t>on.)</a:t>
            </a:r>
            <a:endParaRPr sz="1950">
              <a:latin typeface="Century Gothic"/>
              <a:cs typeface="Century Gothic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2511539" y="2048255"/>
            <a:ext cx="5494020" cy="2421890"/>
          </a:xfrm>
          <a:custGeom>
            <a:avLst/>
            <a:gdLst/>
            <a:ahLst/>
            <a:cxnLst/>
            <a:rect l="l" t="t" r="r" b="b"/>
            <a:pathLst>
              <a:path w="5494020" h="2421890">
                <a:moveTo>
                  <a:pt x="3224796" y="30480"/>
                </a:moveTo>
                <a:lnTo>
                  <a:pt x="3195840" y="0"/>
                </a:lnTo>
                <a:lnTo>
                  <a:pt x="2788691" y="392455"/>
                </a:lnTo>
                <a:lnTo>
                  <a:pt x="2759976" y="362712"/>
                </a:lnTo>
                <a:lnTo>
                  <a:pt x="2712732" y="495300"/>
                </a:lnTo>
                <a:lnTo>
                  <a:pt x="2846844" y="452628"/>
                </a:lnTo>
                <a:lnTo>
                  <a:pt x="2832112" y="437388"/>
                </a:lnTo>
                <a:lnTo>
                  <a:pt x="2817901" y="422681"/>
                </a:lnTo>
                <a:lnTo>
                  <a:pt x="3224796" y="30480"/>
                </a:lnTo>
                <a:close/>
              </a:path>
              <a:path w="5494020" h="2421890">
                <a:moveTo>
                  <a:pt x="5369064" y="1228344"/>
                </a:moveTo>
                <a:lnTo>
                  <a:pt x="5326392" y="1228344"/>
                </a:lnTo>
                <a:lnTo>
                  <a:pt x="5326392" y="1271028"/>
                </a:lnTo>
                <a:lnTo>
                  <a:pt x="5326392" y="1691652"/>
                </a:lnTo>
                <a:lnTo>
                  <a:pt x="48780" y="1691652"/>
                </a:lnTo>
                <a:lnTo>
                  <a:pt x="48780" y="1271028"/>
                </a:lnTo>
                <a:lnTo>
                  <a:pt x="5326392" y="1271028"/>
                </a:lnTo>
                <a:lnTo>
                  <a:pt x="5326392" y="1228344"/>
                </a:lnTo>
                <a:lnTo>
                  <a:pt x="7632" y="1228344"/>
                </a:lnTo>
                <a:lnTo>
                  <a:pt x="7632" y="1732800"/>
                </a:lnTo>
                <a:lnTo>
                  <a:pt x="2465324" y="1732800"/>
                </a:lnTo>
                <a:lnTo>
                  <a:pt x="2519184" y="1837944"/>
                </a:lnTo>
                <a:lnTo>
                  <a:pt x="2544838" y="1802853"/>
                </a:lnTo>
                <a:lnTo>
                  <a:pt x="3386340" y="2421636"/>
                </a:lnTo>
                <a:lnTo>
                  <a:pt x="3410724" y="2386584"/>
                </a:lnTo>
                <a:lnTo>
                  <a:pt x="2569337" y="1769376"/>
                </a:lnTo>
                <a:lnTo>
                  <a:pt x="2578252" y="1757172"/>
                </a:lnTo>
                <a:lnTo>
                  <a:pt x="2593860" y="1735836"/>
                </a:lnTo>
                <a:lnTo>
                  <a:pt x="2575445" y="1732800"/>
                </a:lnTo>
                <a:lnTo>
                  <a:pt x="5369064" y="1732800"/>
                </a:lnTo>
                <a:lnTo>
                  <a:pt x="5369064" y="1712988"/>
                </a:lnTo>
                <a:lnTo>
                  <a:pt x="5369064" y="1691652"/>
                </a:lnTo>
                <a:lnTo>
                  <a:pt x="5369064" y="1271028"/>
                </a:lnTo>
                <a:lnTo>
                  <a:pt x="5369064" y="1249692"/>
                </a:lnTo>
                <a:lnTo>
                  <a:pt x="5369064" y="1228344"/>
                </a:lnTo>
                <a:close/>
              </a:path>
              <a:path w="5494020" h="2421890">
                <a:moveTo>
                  <a:pt x="5494020" y="512064"/>
                </a:moveTo>
                <a:lnTo>
                  <a:pt x="5452872" y="512064"/>
                </a:lnTo>
                <a:lnTo>
                  <a:pt x="5452872" y="554736"/>
                </a:lnTo>
                <a:lnTo>
                  <a:pt x="5452872" y="1048512"/>
                </a:lnTo>
                <a:lnTo>
                  <a:pt x="41148" y="1048512"/>
                </a:lnTo>
                <a:lnTo>
                  <a:pt x="41148" y="554736"/>
                </a:lnTo>
                <a:lnTo>
                  <a:pt x="5452872" y="554736"/>
                </a:lnTo>
                <a:lnTo>
                  <a:pt x="5452872" y="512064"/>
                </a:lnTo>
                <a:lnTo>
                  <a:pt x="0" y="512064"/>
                </a:lnTo>
                <a:lnTo>
                  <a:pt x="0" y="1091184"/>
                </a:lnTo>
                <a:lnTo>
                  <a:pt x="5494020" y="1091184"/>
                </a:lnTo>
                <a:lnTo>
                  <a:pt x="5494020" y="1069848"/>
                </a:lnTo>
                <a:lnTo>
                  <a:pt x="5494020" y="1048512"/>
                </a:lnTo>
                <a:lnTo>
                  <a:pt x="5494020" y="554736"/>
                </a:lnTo>
                <a:lnTo>
                  <a:pt x="5494020" y="533400"/>
                </a:lnTo>
                <a:lnTo>
                  <a:pt x="5494020" y="51206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/>
          <p:nvPr/>
        </p:nvSpPr>
        <p:spPr>
          <a:xfrm>
            <a:off x="8907767" y="2545092"/>
            <a:ext cx="1150620" cy="2997835"/>
          </a:xfrm>
          <a:custGeom>
            <a:avLst/>
            <a:gdLst/>
            <a:ahLst/>
            <a:cxnLst/>
            <a:rect l="l" t="t" r="r" b="b"/>
            <a:pathLst>
              <a:path w="1150620" h="2997835">
                <a:moveTo>
                  <a:pt x="1150620" y="0"/>
                </a:moveTo>
                <a:lnTo>
                  <a:pt x="0" y="0"/>
                </a:lnTo>
                <a:lnTo>
                  <a:pt x="0" y="356616"/>
                </a:lnTo>
                <a:lnTo>
                  <a:pt x="598297" y="356616"/>
                </a:lnTo>
                <a:lnTo>
                  <a:pt x="530352" y="448043"/>
                </a:lnTo>
                <a:lnTo>
                  <a:pt x="570915" y="455066"/>
                </a:lnTo>
                <a:lnTo>
                  <a:pt x="126492" y="2990075"/>
                </a:lnTo>
                <a:lnTo>
                  <a:pt x="167640" y="2997695"/>
                </a:lnTo>
                <a:lnTo>
                  <a:pt x="612152" y="462191"/>
                </a:lnTo>
                <a:lnTo>
                  <a:pt x="653796" y="469379"/>
                </a:lnTo>
                <a:lnTo>
                  <a:pt x="643445" y="434327"/>
                </a:lnTo>
                <a:lnTo>
                  <a:pt x="620471" y="356616"/>
                </a:lnTo>
                <a:lnTo>
                  <a:pt x="1150620" y="356616"/>
                </a:lnTo>
                <a:lnTo>
                  <a:pt x="1150620" y="335280"/>
                </a:lnTo>
                <a:lnTo>
                  <a:pt x="1150620" y="313944"/>
                </a:lnTo>
                <a:lnTo>
                  <a:pt x="41148" y="313944"/>
                </a:lnTo>
                <a:lnTo>
                  <a:pt x="41148" y="41148"/>
                </a:lnTo>
                <a:lnTo>
                  <a:pt x="1150620" y="41148"/>
                </a:lnTo>
                <a:lnTo>
                  <a:pt x="1150620" y="21336"/>
                </a:lnTo>
                <a:lnTo>
                  <a:pt x="115062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1056131"/>
            <a:ext cx="10058400" cy="5659120"/>
            <a:chOff x="0" y="1056131"/>
            <a:chExt cx="10058400" cy="565912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64408" y="1056131"/>
              <a:ext cx="6554723" cy="5658612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91155" y="2543556"/>
              <a:ext cx="7667244" cy="1508759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378952" y="2811780"/>
              <a:ext cx="1679448" cy="949451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8337805" y="2769107"/>
              <a:ext cx="1720850" cy="1033780"/>
            </a:xfrm>
            <a:custGeom>
              <a:avLst/>
              <a:gdLst/>
              <a:ahLst/>
              <a:cxnLst/>
              <a:rect l="l" t="t" r="r" b="b"/>
              <a:pathLst>
                <a:path w="1720850" h="1033779">
                  <a:moveTo>
                    <a:pt x="1720596" y="1033272"/>
                  </a:moveTo>
                  <a:lnTo>
                    <a:pt x="19812" y="1033272"/>
                  </a:lnTo>
                  <a:lnTo>
                    <a:pt x="12215" y="1031652"/>
                  </a:lnTo>
                  <a:lnTo>
                    <a:pt x="5905" y="1027176"/>
                  </a:lnTo>
                  <a:lnTo>
                    <a:pt x="1595" y="1020413"/>
                  </a:lnTo>
                  <a:lnTo>
                    <a:pt x="0" y="1011936"/>
                  </a:lnTo>
                  <a:lnTo>
                    <a:pt x="0" y="21336"/>
                  </a:lnTo>
                  <a:lnTo>
                    <a:pt x="1595" y="13501"/>
                  </a:lnTo>
                  <a:lnTo>
                    <a:pt x="5905" y="6667"/>
                  </a:lnTo>
                  <a:lnTo>
                    <a:pt x="12215" y="1833"/>
                  </a:lnTo>
                  <a:lnTo>
                    <a:pt x="19812" y="0"/>
                  </a:lnTo>
                  <a:lnTo>
                    <a:pt x="1720596" y="0"/>
                  </a:lnTo>
                  <a:lnTo>
                    <a:pt x="1720596" y="21336"/>
                  </a:lnTo>
                  <a:lnTo>
                    <a:pt x="41148" y="21336"/>
                  </a:lnTo>
                  <a:lnTo>
                    <a:pt x="19812" y="42672"/>
                  </a:lnTo>
                  <a:lnTo>
                    <a:pt x="41148" y="42672"/>
                  </a:lnTo>
                  <a:lnTo>
                    <a:pt x="41148" y="992124"/>
                  </a:lnTo>
                  <a:lnTo>
                    <a:pt x="19812" y="992124"/>
                  </a:lnTo>
                  <a:lnTo>
                    <a:pt x="41148" y="1011936"/>
                  </a:lnTo>
                  <a:lnTo>
                    <a:pt x="1720596" y="1011936"/>
                  </a:lnTo>
                  <a:lnTo>
                    <a:pt x="1720596" y="1033272"/>
                  </a:lnTo>
                  <a:close/>
                </a:path>
                <a:path w="1720850" h="1033779">
                  <a:moveTo>
                    <a:pt x="41148" y="42672"/>
                  </a:moveTo>
                  <a:lnTo>
                    <a:pt x="19812" y="42672"/>
                  </a:lnTo>
                  <a:lnTo>
                    <a:pt x="41148" y="21336"/>
                  </a:lnTo>
                  <a:lnTo>
                    <a:pt x="41148" y="42672"/>
                  </a:lnTo>
                  <a:close/>
                </a:path>
                <a:path w="1720850" h="1033779">
                  <a:moveTo>
                    <a:pt x="1720596" y="42672"/>
                  </a:moveTo>
                  <a:lnTo>
                    <a:pt x="41148" y="42672"/>
                  </a:lnTo>
                  <a:lnTo>
                    <a:pt x="41148" y="21336"/>
                  </a:lnTo>
                  <a:lnTo>
                    <a:pt x="1720596" y="21336"/>
                  </a:lnTo>
                  <a:lnTo>
                    <a:pt x="1720596" y="42672"/>
                  </a:lnTo>
                  <a:close/>
                </a:path>
                <a:path w="1720850" h="1033779">
                  <a:moveTo>
                    <a:pt x="41148" y="1011936"/>
                  </a:moveTo>
                  <a:lnTo>
                    <a:pt x="19812" y="992124"/>
                  </a:lnTo>
                  <a:lnTo>
                    <a:pt x="41148" y="992124"/>
                  </a:lnTo>
                  <a:lnTo>
                    <a:pt x="41148" y="1011936"/>
                  </a:lnTo>
                  <a:close/>
                </a:path>
                <a:path w="1720850" h="1033779">
                  <a:moveTo>
                    <a:pt x="1720596" y="1011936"/>
                  </a:moveTo>
                  <a:lnTo>
                    <a:pt x="41148" y="1011936"/>
                  </a:lnTo>
                  <a:lnTo>
                    <a:pt x="41148" y="992124"/>
                  </a:lnTo>
                  <a:lnTo>
                    <a:pt x="1720596" y="992124"/>
                  </a:lnTo>
                  <a:lnTo>
                    <a:pt x="1720596" y="1011936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 descr=""/>
          <p:cNvSpPr txBox="1"/>
          <p:nvPr/>
        </p:nvSpPr>
        <p:spPr>
          <a:xfrm>
            <a:off x="3326372" y="1471618"/>
            <a:ext cx="5687695" cy="615315"/>
          </a:xfrm>
          <a:prstGeom prst="rect">
            <a:avLst/>
          </a:prstGeom>
        </p:spPr>
        <p:txBody>
          <a:bodyPr wrap="square" lIns="0" tIns="33020" rIns="0" bIns="0" rtlCol="0" vert="horz">
            <a:spAutoFit/>
          </a:bodyPr>
          <a:lstStyle/>
          <a:p>
            <a:pPr marL="263525" marR="5080" indent="-251460">
              <a:lnSpc>
                <a:spcPts val="2270"/>
              </a:lnSpc>
              <a:spcBef>
                <a:spcPts val="26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Just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below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title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Authors,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Journal,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publication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year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and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website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will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be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listed.</a:t>
            </a:r>
            <a:endParaRPr sz="1950">
              <a:latin typeface="Century Gothic"/>
              <a:cs typeface="Century Gothic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455186" y="3728100"/>
            <a:ext cx="8761095" cy="2418715"/>
          </a:xfrm>
          <a:prstGeom prst="rect">
            <a:avLst/>
          </a:prstGeom>
        </p:spPr>
        <p:txBody>
          <a:bodyPr wrap="square" lIns="0" tIns="4381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45"/>
              </a:spcBef>
            </a:pPr>
            <a:r>
              <a:rPr dirty="0" sz="2650" b="1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2650" spc="-30" b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Basics.</a:t>
            </a:r>
            <a:endParaRPr sz="2650">
              <a:latin typeface="Century Gothic"/>
              <a:cs typeface="Century Gothic"/>
            </a:endParaRPr>
          </a:p>
          <a:p>
            <a:pPr marL="3134995" marR="259079" indent="-251460">
              <a:lnSpc>
                <a:spcPts val="2260"/>
              </a:lnSpc>
              <a:spcBef>
                <a:spcPts val="360"/>
              </a:spcBef>
              <a:buFont typeface="Arial"/>
              <a:buChar char="•"/>
              <a:tabLst>
                <a:tab pos="313499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These</a:t>
            </a:r>
            <a:r>
              <a:rPr dirty="0" sz="1950" spc="9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icons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are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life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savers,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1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next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slides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0">
                <a:solidFill>
                  <a:srgbClr val="364B80"/>
                </a:solidFill>
                <a:latin typeface="Century Gothic"/>
                <a:cs typeface="Century Gothic"/>
              </a:rPr>
              <a:t>will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cover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0">
                <a:solidFill>
                  <a:srgbClr val="364B80"/>
                </a:solidFill>
                <a:latin typeface="Century Gothic"/>
                <a:cs typeface="Century Gothic"/>
              </a:rPr>
              <a:t>them.</a:t>
            </a:r>
            <a:endParaRPr sz="1950">
              <a:latin typeface="Century Gothic"/>
              <a:cs typeface="Century Gothic"/>
            </a:endParaRPr>
          </a:p>
          <a:p>
            <a:pPr algn="just" lvl="1" marL="3138170" marR="6985" indent="718820">
              <a:lnSpc>
                <a:spcPts val="2260"/>
              </a:lnSpc>
              <a:spcBef>
                <a:spcPts val="1565"/>
              </a:spcBef>
              <a:buFont typeface="Arial"/>
              <a:buChar char="•"/>
              <a:tabLst>
                <a:tab pos="3856990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Sometimes</a:t>
            </a:r>
            <a:r>
              <a:rPr dirty="0" sz="1950" spc="8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articles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are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available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though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multiple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sources.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If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‘[PDF]’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is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shown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that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link</a:t>
            </a:r>
            <a:r>
              <a:rPr dirty="0" sz="1950" spc="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0">
                <a:solidFill>
                  <a:srgbClr val="364B80"/>
                </a:solidFill>
                <a:latin typeface="Century Gothic"/>
                <a:cs typeface="Century Gothic"/>
              </a:rPr>
              <a:t>will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take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PDF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version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of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article</a:t>
            </a:r>
            <a:r>
              <a:rPr dirty="0" sz="1950" spc="1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–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for</a:t>
            </a:r>
            <a:endParaRPr sz="1950">
              <a:latin typeface="Century Gothic"/>
              <a:cs typeface="Century Gothic"/>
            </a:endParaRPr>
          </a:p>
          <a:p>
            <a:pPr algn="r" marR="5080">
              <a:lnSpc>
                <a:spcPts val="2185"/>
              </a:lnSpc>
            </a:pP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FREE.</a:t>
            </a:r>
            <a:endParaRPr sz="1950">
              <a:latin typeface="Century Gothic"/>
              <a:cs typeface="Century Gothic"/>
            </a:endParaRPr>
          </a:p>
        </p:txBody>
      </p:sp>
      <p:sp>
        <p:nvSpPr>
          <p:cNvPr id="9" name="object 9" descr=""/>
          <p:cNvSpPr/>
          <p:nvPr/>
        </p:nvSpPr>
        <p:spPr>
          <a:xfrm>
            <a:off x="2474963" y="2110752"/>
            <a:ext cx="7123430" cy="3275329"/>
          </a:xfrm>
          <a:custGeom>
            <a:avLst/>
            <a:gdLst/>
            <a:ahLst/>
            <a:cxnLst/>
            <a:rect l="l" t="t" r="r" b="b"/>
            <a:pathLst>
              <a:path w="7123430" h="3275329">
                <a:moveTo>
                  <a:pt x="3480816" y="2100059"/>
                </a:moveTo>
                <a:lnTo>
                  <a:pt x="2044433" y="1927860"/>
                </a:lnTo>
                <a:lnTo>
                  <a:pt x="3393960" y="1927860"/>
                </a:lnTo>
                <a:lnTo>
                  <a:pt x="3393960" y="1906524"/>
                </a:lnTo>
                <a:lnTo>
                  <a:pt x="3393960" y="1885188"/>
                </a:lnTo>
                <a:lnTo>
                  <a:pt x="3393960" y="1670304"/>
                </a:lnTo>
                <a:lnTo>
                  <a:pt x="3393960" y="1650492"/>
                </a:lnTo>
                <a:lnTo>
                  <a:pt x="3393960" y="1629156"/>
                </a:lnTo>
                <a:lnTo>
                  <a:pt x="3351288" y="1629156"/>
                </a:lnTo>
                <a:lnTo>
                  <a:pt x="3351288" y="1670304"/>
                </a:lnTo>
                <a:lnTo>
                  <a:pt x="3351288" y="1885188"/>
                </a:lnTo>
                <a:lnTo>
                  <a:pt x="1825637" y="1885188"/>
                </a:lnTo>
                <a:lnTo>
                  <a:pt x="1828800" y="1859267"/>
                </a:lnTo>
                <a:lnTo>
                  <a:pt x="1756054" y="1885188"/>
                </a:lnTo>
                <a:lnTo>
                  <a:pt x="42672" y="1885188"/>
                </a:lnTo>
                <a:lnTo>
                  <a:pt x="42672" y="1670304"/>
                </a:lnTo>
                <a:lnTo>
                  <a:pt x="3351288" y="1670304"/>
                </a:lnTo>
                <a:lnTo>
                  <a:pt x="3351288" y="1629156"/>
                </a:lnTo>
                <a:lnTo>
                  <a:pt x="0" y="1629156"/>
                </a:lnTo>
                <a:lnTo>
                  <a:pt x="0" y="1927860"/>
                </a:lnTo>
                <a:lnTo>
                  <a:pt x="1728431" y="1927860"/>
                </a:lnTo>
                <a:lnTo>
                  <a:pt x="1813560" y="1984235"/>
                </a:lnTo>
                <a:lnTo>
                  <a:pt x="1818652" y="1942503"/>
                </a:lnTo>
                <a:lnTo>
                  <a:pt x="3476244" y="2142731"/>
                </a:lnTo>
                <a:lnTo>
                  <a:pt x="3480816" y="2100059"/>
                </a:lnTo>
                <a:close/>
              </a:path>
              <a:path w="7123430" h="3275329">
                <a:moveTo>
                  <a:pt x="5091696" y="986015"/>
                </a:moveTo>
                <a:lnTo>
                  <a:pt x="5049024" y="986015"/>
                </a:lnTo>
                <a:lnTo>
                  <a:pt x="5049024" y="1028687"/>
                </a:lnTo>
                <a:lnTo>
                  <a:pt x="5049024" y="1251191"/>
                </a:lnTo>
                <a:lnTo>
                  <a:pt x="85356" y="1251191"/>
                </a:lnTo>
                <a:lnTo>
                  <a:pt x="85356" y="1028687"/>
                </a:lnTo>
                <a:lnTo>
                  <a:pt x="5049024" y="1028687"/>
                </a:lnTo>
                <a:lnTo>
                  <a:pt x="5049024" y="986015"/>
                </a:lnTo>
                <a:lnTo>
                  <a:pt x="2631986" y="986015"/>
                </a:lnTo>
                <a:lnTo>
                  <a:pt x="2700528" y="963168"/>
                </a:lnTo>
                <a:lnTo>
                  <a:pt x="2685288" y="947928"/>
                </a:lnTo>
                <a:lnTo>
                  <a:pt x="2670822" y="933450"/>
                </a:lnTo>
                <a:lnTo>
                  <a:pt x="3575304" y="30480"/>
                </a:lnTo>
                <a:lnTo>
                  <a:pt x="3546348" y="0"/>
                </a:lnTo>
                <a:lnTo>
                  <a:pt x="2641854" y="904494"/>
                </a:lnTo>
                <a:lnTo>
                  <a:pt x="2612136" y="874776"/>
                </a:lnTo>
                <a:lnTo>
                  <a:pt x="2575052" y="986015"/>
                </a:lnTo>
                <a:lnTo>
                  <a:pt x="44208" y="986015"/>
                </a:lnTo>
                <a:lnTo>
                  <a:pt x="44208" y="1293863"/>
                </a:lnTo>
                <a:lnTo>
                  <a:pt x="5091696" y="1293863"/>
                </a:lnTo>
                <a:lnTo>
                  <a:pt x="5091696" y="1272527"/>
                </a:lnTo>
                <a:lnTo>
                  <a:pt x="5091696" y="1251191"/>
                </a:lnTo>
                <a:lnTo>
                  <a:pt x="5091696" y="1028687"/>
                </a:lnTo>
                <a:lnTo>
                  <a:pt x="5091696" y="1007351"/>
                </a:lnTo>
                <a:lnTo>
                  <a:pt x="5091696" y="986015"/>
                </a:lnTo>
                <a:close/>
              </a:path>
              <a:path w="7123430" h="3275329">
                <a:moveTo>
                  <a:pt x="7123189" y="1784604"/>
                </a:moveTo>
                <a:lnTo>
                  <a:pt x="7112432" y="1749539"/>
                </a:lnTo>
                <a:lnTo>
                  <a:pt x="7082041" y="1650479"/>
                </a:lnTo>
                <a:lnTo>
                  <a:pt x="6998221" y="1763255"/>
                </a:lnTo>
                <a:lnTo>
                  <a:pt x="7040245" y="1770443"/>
                </a:lnTo>
                <a:lnTo>
                  <a:pt x="6775717" y="3267456"/>
                </a:lnTo>
                <a:lnTo>
                  <a:pt x="6816865" y="3275076"/>
                </a:lnTo>
                <a:lnTo>
                  <a:pt x="7081494" y="1777479"/>
                </a:lnTo>
                <a:lnTo>
                  <a:pt x="7123189" y="178460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64408" y="1056131"/>
            <a:ext cx="6554723" cy="5658612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401816" y="3603678"/>
            <a:ext cx="1779270" cy="42799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2650" b="1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2650" spc="-30" b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Basics.</a:t>
            </a:r>
            <a:endParaRPr sz="2650">
              <a:latin typeface="Century Gothic"/>
              <a:cs typeface="Century Gothic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451364" y="1262888"/>
            <a:ext cx="6395720" cy="81343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263525" indent="-25082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Adds</a:t>
            </a:r>
            <a:r>
              <a:rPr dirty="0" sz="1950" spc="8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article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your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Profile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Library</a:t>
            </a:r>
            <a:endParaRPr sz="1950">
              <a:latin typeface="Century Gothic"/>
              <a:cs typeface="Century Gothic"/>
            </a:endParaRPr>
          </a:p>
          <a:p>
            <a:pPr lvl="1" marL="4464050" indent="-251460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4464050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Cites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Article</a:t>
            </a:r>
            <a:endParaRPr sz="1950">
              <a:latin typeface="Century Gothic"/>
              <a:cs typeface="Century Gothic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3451364" y="3205922"/>
            <a:ext cx="6395085" cy="129984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263525" indent="-250825">
              <a:lnSpc>
                <a:spcPct val="100000"/>
              </a:lnSpc>
              <a:spcBef>
                <a:spcPts val="13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Displays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who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has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cited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it</a:t>
            </a:r>
            <a:endParaRPr sz="1950">
              <a:latin typeface="Century Gothic"/>
              <a:cs typeface="Century Gothic"/>
            </a:endParaRPr>
          </a:p>
          <a:p>
            <a:pPr lvl="1" marL="1706880" indent="-251460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1706880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Showcases</a:t>
            </a:r>
            <a:r>
              <a:rPr dirty="0" sz="1950" spc="10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related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articles</a:t>
            </a:r>
            <a:endParaRPr sz="1950">
              <a:latin typeface="Century Gothic"/>
              <a:cs typeface="Century Gothic"/>
            </a:endParaRPr>
          </a:p>
          <a:p>
            <a:pPr marL="449580" indent="-251460">
              <a:lnSpc>
                <a:spcPct val="100000"/>
              </a:lnSpc>
              <a:spcBef>
                <a:spcPts val="1490"/>
              </a:spcBef>
              <a:buFont typeface="Arial"/>
              <a:buChar char="•"/>
              <a:tabLst>
                <a:tab pos="449580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Will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bring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up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different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versions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of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same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article</a:t>
            </a:r>
            <a:endParaRPr sz="1950">
              <a:latin typeface="Century Gothic"/>
              <a:cs typeface="Century Gothic"/>
            </a:endParaRPr>
          </a:p>
        </p:txBody>
      </p:sp>
      <p:grpSp>
        <p:nvGrpSpPr>
          <p:cNvPr id="6" name="object 6" descr=""/>
          <p:cNvGrpSpPr/>
          <p:nvPr/>
        </p:nvGrpSpPr>
        <p:grpSpPr>
          <a:xfrm>
            <a:off x="2185416" y="1618487"/>
            <a:ext cx="7873365" cy="4958080"/>
            <a:chOff x="2185416" y="1618487"/>
            <a:chExt cx="7873365" cy="4958080"/>
          </a:xfrm>
        </p:grpSpPr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81428" y="2439924"/>
              <a:ext cx="7776971" cy="566927"/>
            </a:xfrm>
            <a:prstGeom prst="rect">
              <a:avLst/>
            </a:prstGeom>
          </p:spPr>
        </p:pic>
        <p:sp>
          <p:nvSpPr>
            <p:cNvPr id="8" name="object 8" descr=""/>
            <p:cNvSpPr/>
            <p:nvPr/>
          </p:nvSpPr>
          <p:spPr>
            <a:xfrm>
              <a:off x="7525512" y="2394216"/>
              <a:ext cx="1934210" cy="1870075"/>
            </a:xfrm>
            <a:custGeom>
              <a:avLst/>
              <a:gdLst/>
              <a:ahLst/>
              <a:cxnLst/>
              <a:rect l="l" t="t" r="r" b="b"/>
              <a:pathLst>
                <a:path w="1934209" h="1870075">
                  <a:moveTo>
                    <a:pt x="1205484" y="493776"/>
                  </a:moveTo>
                  <a:lnTo>
                    <a:pt x="1200924" y="494017"/>
                  </a:lnTo>
                  <a:lnTo>
                    <a:pt x="1202436" y="494017"/>
                  </a:lnTo>
                  <a:lnTo>
                    <a:pt x="1205484" y="493776"/>
                  </a:lnTo>
                  <a:close/>
                </a:path>
                <a:path w="1934209" h="1870075">
                  <a:moveTo>
                    <a:pt x="1933956" y="264160"/>
                  </a:moveTo>
                  <a:lnTo>
                    <a:pt x="1933727" y="262890"/>
                  </a:lnTo>
                  <a:lnTo>
                    <a:pt x="1933295" y="260350"/>
                  </a:lnTo>
                  <a:lnTo>
                    <a:pt x="1932432" y="255270"/>
                  </a:lnTo>
                  <a:lnTo>
                    <a:pt x="1931162" y="248920"/>
                  </a:lnTo>
                  <a:lnTo>
                    <a:pt x="1930908" y="247650"/>
                  </a:lnTo>
                  <a:lnTo>
                    <a:pt x="1930031" y="245110"/>
                  </a:lnTo>
                  <a:lnTo>
                    <a:pt x="1929155" y="242570"/>
                  </a:lnTo>
                  <a:lnTo>
                    <a:pt x="1928291" y="240030"/>
                  </a:lnTo>
                  <a:lnTo>
                    <a:pt x="1927860" y="238760"/>
                  </a:lnTo>
                  <a:lnTo>
                    <a:pt x="1925828" y="233680"/>
                  </a:lnTo>
                  <a:lnTo>
                    <a:pt x="1924812" y="231140"/>
                  </a:lnTo>
                  <a:lnTo>
                    <a:pt x="1921002" y="224790"/>
                  </a:lnTo>
                  <a:lnTo>
                    <a:pt x="1911096" y="208280"/>
                  </a:lnTo>
                  <a:lnTo>
                    <a:pt x="1905546" y="201930"/>
                  </a:lnTo>
                  <a:lnTo>
                    <a:pt x="1898904" y="194310"/>
                  </a:lnTo>
                  <a:lnTo>
                    <a:pt x="1895856" y="191770"/>
                  </a:lnTo>
                  <a:lnTo>
                    <a:pt x="1892808" y="189230"/>
                  </a:lnTo>
                  <a:lnTo>
                    <a:pt x="1892808" y="269240"/>
                  </a:lnTo>
                  <a:lnTo>
                    <a:pt x="1892808" y="275590"/>
                  </a:lnTo>
                  <a:lnTo>
                    <a:pt x="1891284" y="283210"/>
                  </a:lnTo>
                  <a:lnTo>
                    <a:pt x="1891284" y="279400"/>
                  </a:lnTo>
                  <a:lnTo>
                    <a:pt x="1889760" y="287020"/>
                  </a:lnTo>
                  <a:lnTo>
                    <a:pt x="1891284" y="285750"/>
                  </a:lnTo>
                  <a:lnTo>
                    <a:pt x="1888236" y="292100"/>
                  </a:lnTo>
                  <a:lnTo>
                    <a:pt x="1889760" y="290830"/>
                  </a:lnTo>
                  <a:lnTo>
                    <a:pt x="1886712" y="295910"/>
                  </a:lnTo>
                  <a:lnTo>
                    <a:pt x="1886712" y="294640"/>
                  </a:lnTo>
                  <a:lnTo>
                    <a:pt x="1883664" y="300990"/>
                  </a:lnTo>
                  <a:lnTo>
                    <a:pt x="1885188" y="299720"/>
                  </a:lnTo>
                  <a:lnTo>
                    <a:pt x="1880616" y="306070"/>
                  </a:lnTo>
                  <a:lnTo>
                    <a:pt x="1882140" y="303530"/>
                  </a:lnTo>
                  <a:lnTo>
                    <a:pt x="1877568" y="309880"/>
                  </a:lnTo>
                  <a:lnTo>
                    <a:pt x="1877568" y="308610"/>
                  </a:lnTo>
                  <a:lnTo>
                    <a:pt x="1868424" y="321310"/>
                  </a:lnTo>
                  <a:lnTo>
                    <a:pt x="1869948" y="318770"/>
                  </a:lnTo>
                  <a:lnTo>
                    <a:pt x="1856943" y="330796"/>
                  </a:lnTo>
                  <a:lnTo>
                    <a:pt x="1857756" y="330200"/>
                  </a:lnTo>
                  <a:lnTo>
                    <a:pt x="1856232" y="331470"/>
                  </a:lnTo>
                  <a:lnTo>
                    <a:pt x="1856943" y="330796"/>
                  </a:lnTo>
                  <a:lnTo>
                    <a:pt x="1842516" y="341630"/>
                  </a:lnTo>
                  <a:lnTo>
                    <a:pt x="1844040" y="341630"/>
                  </a:lnTo>
                  <a:lnTo>
                    <a:pt x="1827276" y="353060"/>
                  </a:lnTo>
                  <a:lnTo>
                    <a:pt x="1828800" y="353060"/>
                  </a:lnTo>
                  <a:lnTo>
                    <a:pt x="1808988" y="363220"/>
                  </a:lnTo>
                  <a:lnTo>
                    <a:pt x="1810512" y="363220"/>
                  </a:lnTo>
                  <a:lnTo>
                    <a:pt x="1789176" y="374650"/>
                  </a:lnTo>
                  <a:lnTo>
                    <a:pt x="1790700" y="372110"/>
                  </a:lnTo>
                  <a:lnTo>
                    <a:pt x="1767840" y="383540"/>
                  </a:lnTo>
                  <a:lnTo>
                    <a:pt x="1743456" y="393700"/>
                  </a:lnTo>
                  <a:lnTo>
                    <a:pt x="1744980" y="393700"/>
                  </a:lnTo>
                  <a:lnTo>
                    <a:pt x="1717548" y="403860"/>
                  </a:lnTo>
                  <a:lnTo>
                    <a:pt x="1719072" y="403860"/>
                  </a:lnTo>
                  <a:lnTo>
                    <a:pt x="1690116" y="412750"/>
                  </a:lnTo>
                  <a:lnTo>
                    <a:pt x="1691640" y="412750"/>
                  </a:lnTo>
                  <a:lnTo>
                    <a:pt x="1630680" y="430530"/>
                  </a:lnTo>
                  <a:lnTo>
                    <a:pt x="1598676" y="438150"/>
                  </a:lnTo>
                  <a:lnTo>
                    <a:pt x="1563624" y="445770"/>
                  </a:lnTo>
                  <a:lnTo>
                    <a:pt x="1565148" y="445770"/>
                  </a:lnTo>
                  <a:lnTo>
                    <a:pt x="1491983" y="461010"/>
                  </a:lnTo>
                  <a:lnTo>
                    <a:pt x="1491983" y="459740"/>
                  </a:lnTo>
                  <a:lnTo>
                    <a:pt x="1453883" y="467360"/>
                  </a:lnTo>
                  <a:lnTo>
                    <a:pt x="1414272" y="473710"/>
                  </a:lnTo>
                  <a:lnTo>
                    <a:pt x="1415783" y="473710"/>
                  </a:lnTo>
                  <a:lnTo>
                    <a:pt x="1374648" y="477520"/>
                  </a:lnTo>
                  <a:lnTo>
                    <a:pt x="1331976" y="483870"/>
                  </a:lnTo>
                  <a:lnTo>
                    <a:pt x="1333500" y="483870"/>
                  </a:lnTo>
                  <a:lnTo>
                    <a:pt x="1292339" y="486232"/>
                  </a:lnTo>
                  <a:lnTo>
                    <a:pt x="1246632" y="491490"/>
                  </a:lnTo>
                  <a:lnTo>
                    <a:pt x="1205484" y="493776"/>
                  </a:lnTo>
                  <a:lnTo>
                    <a:pt x="1203083" y="494017"/>
                  </a:lnTo>
                  <a:lnTo>
                    <a:pt x="1202436" y="494017"/>
                  </a:lnTo>
                  <a:lnTo>
                    <a:pt x="1156716" y="497840"/>
                  </a:lnTo>
                  <a:lnTo>
                    <a:pt x="1109472" y="499110"/>
                  </a:lnTo>
                  <a:lnTo>
                    <a:pt x="1062228" y="502920"/>
                  </a:lnTo>
                  <a:lnTo>
                    <a:pt x="870204" y="502920"/>
                  </a:lnTo>
                  <a:lnTo>
                    <a:pt x="822960" y="500380"/>
                  </a:lnTo>
                  <a:lnTo>
                    <a:pt x="824484" y="500380"/>
                  </a:lnTo>
                  <a:lnTo>
                    <a:pt x="777240" y="497840"/>
                  </a:lnTo>
                  <a:lnTo>
                    <a:pt x="731507" y="494017"/>
                  </a:lnTo>
                  <a:lnTo>
                    <a:pt x="643128" y="488950"/>
                  </a:lnTo>
                  <a:lnTo>
                    <a:pt x="600456" y="483870"/>
                  </a:lnTo>
                  <a:lnTo>
                    <a:pt x="559308" y="477520"/>
                  </a:lnTo>
                  <a:lnTo>
                    <a:pt x="518160" y="473710"/>
                  </a:lnTo>
                  <a:lnTo>
                    <a:pt x="478536" y="467360"/>
                  </a:lnTo>
                  <a:lnTo>
                    <a:pt x="480060" y="467360"/>
                  </a:lnTo>
                  <a:lnTo>
                    <a:pt x="447040" y="461010"/>
                  </a:lnTo>
                  <a:lnTo>
                    <a:pt x="440436" y="459740"/>
                  </a:lnTo>
                  <a:lnTo>
                    <a:pt x="441960" y="461010"/>
                  </a:lnTo>
                  <a:lnTo>
                    <a:pt x="403860" y="453390"/>
                  </a:lnTo>
                  <a:lnTo>
                    <a:pt x="405384" y="453390"/>
                  </a:lnTo>
                  <a:lnTo>
                    <a:pt x="368808" y="445770"/>
                  </a:lnTo>
                  <a:lnTo>
                    <a:pt x="335280" y="438150"/>
                  </a:lnTo>
                  <a:lnTo>
                    <a:pt x="303276" y="430530"/>
                  </a:lnTo>
                  <a:lnTo>
                    <a:pt x="271272" y="421640"/>
                  </a:lnTo>
                  <a:lnTo>
                    <a:pt x="272783" y="421640"/>
                  </a:lnTo>
                  <a:lnTo>
                    <a:pt x="242316" y="412750"/>
                  </a:lnTo>
                  <a:lnTo>
                    <a:pt x="243840" y="412750"/>
                  </a:lnTo>
                  <a:lnTo>
                    <a:pt x="214884" y="403860"/>
                  </a:lnTo>
                  <a:lnTo>
                    <a:pt x="216408" y="403860"/>
                  </a:lnTo>
                  <a:lnTo>
                    <a:pt x="188976" y="393700"/>
                  </a:lnTo>
                  <a:lnTo>
                    <a:pt x="190500" y="393700"/>
                  </a:lnTo>
                  <a:lnTo>
                    <a:pt x="166116" y="383540"/>
                  </a:lnTo>
                  <a:lnTo>
                    <a:pt x="148336" y="374650"/>
                  </a:lnTo>
                  <a:lnTo>
                    <a:pt x="143256" y="372110"/>
                  </a:lnTo>
                  <a:lnTo>
                    <a:pt x="144780" y="374650"/>
                  </a:lnTo>
                  <a:lnTo>
                    <a:pt x="123444" y="363220"/>
                  </a:lnTo>
                  <a:lnTo>
                    <a:pt x="124968" y="363220"/>
                  </a:lnTo>
                  <a:lnTo>
                    <a:pt x="105156" y="353060"/>
                  </a:lnTo>
                  <a:lnTo>
                    <a:pt x="106680" y="353060"/>
                  </a:lnTo>
                  <a:lnTo>
                    <a:pt x="89916" y="341630"/>
                  </a:lnTo>
                  <a:lnTo>
                    <a:pt x="91440" y="341630"/>
                  </a:lnTo>
                  <a:lnTo>
                    <a:pt x="77889" y="331470"/>
                  </a:lnTo>
                  <a:lnTo>
                    <a:pt x="77000" y="330796"/>
                  </a:lnTo>
                  <a:lnTo>
                    <a:pt x="77724" y="331470"/>
                  </a:lnTo>
                  <a:lnTo>
                    <a:pt x="76200" y="330200"/>
                  </a:lnTo>
                  <a:lnTo>
                    <a:pt x="77000" y="330796"/>
                  </a:lnTo>
                  <a:lnTo>
                    <a:pt x="76352" y="330200"/>
                  </a:lnTo>
                  <a:lnTo>
                    <a:pt x="66751" y="321310"/>
                  </a:lnTo>
                  <a:lnTo>
                    <a:pt x="64008" y="318770"/>
                  </a:lnTo>
                  <a:lnTo>
                    <a:pt x="65532" y="321310"/>
                  </a:lnTo>
                  <a:lnTo>
                    <a:pt x="54864" y="308610"/>
                  </a:lnTo>
                  <a:lnTo>
                    <a:pt x="56388" y="309880"/>
                  </a:lnTo>
                  <a:lnTo>
                    <a:pt x="55473" y="308610"/>
                  </a:lnTo>
                  <a:lnTo>
                    <a:pt x="53644" y="306070"/>
                  </a:lnTo>
                  <a:lnTo>
                    <a:pt x="51816" y="303530"/>
                  </a:lnTo>
                  <a:lnTo>
                    <a:pt x="53340" y="306070"/>
                  </a:lnTo>
                  <a:lnTo>
                    <a:pt x="48768" y="299720"/>
                  </a:lnTo>
                  <a:lnTo>
                    <a:pt x="50292" y="300990"/>
                  </a:lnTo>
                  <a:lnTo>
                    <a:pt x="49682" y="299720"/>
                  </a:lnTo>
                  <a:lnTo>
                    <a:pt x="47853" y="295910"/>
                  </a:lnTo>
                  <a:lnTo>
                    <a:pt x="47244" y="294640"/>
                  </a:lnTo>
                  <a:lnTo>
                    <a:pt x="47244" y="295910"/>
                  </a:lnTo>
                  <a:lnTo>
                    <a:pt x="44183" y="290830"/>
                  </a:lnTo>
                  <a:lnTo>
                    <a:pt x="45720" y="292100"/>
                  </a:lnTo>
                  <a:lnTo>
                    <a:pt x="45110" y="290830"/>
                  </a:lnTo>
                  <a:lnTo>
                    <a:pt x="42672" y="285750"/>
                  </a:lnTo>
                  <a:lnTo>
                    <a:pt x="44183" y="287020"/>
                  </a:lnTo>
                  <a:lnTo>
                    <a:pt x="43929" y="285750"/>
                  </a:lnTo>
                  <a:lnTo>
                    <a:pt x="43434" y="283210"/>
                  </a:lnTo>
                  <a:lnTo>
                    <a:pt x="42672" y="279400"/>
                  </a:lnTo>
                  <a:lnTo>
                    <a:pt x="42672" y="283210"/>
                  </a:lnTo>
                  <a:lnTo>
                    <a:pt x="41656" y="278130"/>
                  </a:lnTo>
                  <a:lnTo>
                    <a:pt x="41148" y="275590"/>
                  </a:lnTo>
                  <a:lnTo>
                    <a:pt x="41148" y="269240"/>
                  </a:lnTo>
                  <a:lnTo>
                    <a:pt x="41452" y="267970"/>
                  </a:lnTo>
                  <a:lnTo>
                    <a:pt x="42672" y="262890"/>
                  </a:lnTo>
                  <a:lnTo>
                    <a:pt x="42672" y="264160"/>
                  </a:lnTo>
                  <a:lnTo>
                    <a:pt x="42976" y="262890"/>
                  </a:lnTo>
                  <a:lnTo>
                    <a:pt x="43586" y="260350"/>
                  </a:lnTo>
                  <a:lnTo>
                    <a:pt x="44183" y="257810"/>
                  </a:lnTo>
                  <a:lnTo>
                    <a:pt x="42672" y="260350"/>
                  </a:lnTo>
                  <a:lnTo>
                    <a:pt x="45110" y="255270"/>
                  </a:lnTo>
                  <a:lnTo>
                    <a:pt x="45720" y="254000"/>
                  </a:lnTo>
                  <a:lnTo>
                    <a:pt x="44183" y="255270"/>
                  </a:lnTo>
                  <a:lnTo>
                    <a:pt x="49072" y="245110"/>
                  </a:lnTo>
                  <a:lnTo>
                    <a:pt x="49669" y="243840"/>
                  </a:lnTo>
                  <a:lnTo>
                    <a:pt x="49784" y="243420"/>
                  </a:lnTo>
                  <a:lnTo>
                    <a:pt x="50292" y="242570"/>
                  </a:lnTo>
                  <a:lnTo>
                    <a:pt x="50012" y="243370"/>
                  </a:lnTo>
                  <a:lnTo>
                    <a:pt x="50596" y="242570"/>
                  </a:lnTo>
                  <a:lnTo>
                    <a:pt x="52425" y="240030"/>
                  </a:lnTo>
                  <a:lnTo>
                    <a:pt x="53340" y="238760"/>
                  </a:lnTo>
                  <a:lnTo>
                    <a:pt x="51816" y="240030"/>
                  </a:lnTo>
                  <a:lnTo>
                    <a:pt x="56388" y="233680"/>
                  </a:lnTo>
                  <a:lnTo>
                    <a:pt x="54864" y="236220"/>
                  </a:lnTo>
                  <a:lnTo>
                    <a:pt x="56997" y="233680"/>
                  </a:lnTo>
                  <a:lnTo>
                    <a:pt x="64465" y="224790"/>
                  </a:lnTo>
                  <a:lnTo>
                    <a:pt x="65493" y="223558"/>
                  </a:lnTo>
                  <a:lnTo>
                    <a:pt x="89916" y="203200"/>
                  </a:lnTo>
                  <a:lnTo>
                    <a:pt x="91770" y="201930"/>
                  </a:lnTo>
                  <a:lnTo>
                    <a:pt x="106680" y="191770"/>
                  </a:lnTo>
                  <a:lnTo>
                    <a:pt x="105156" y="193040"/>
                  </a:lnTo>
                  <a:lnTo>
                    <a:pt x="107137" y="191770"/>
                  </a:lnTo>
                  <a:lnTo>
                    <a:pt x="124968" y="180340"/>
                  </a:lnTo>
                  <a:lnTo>
                    <a:pt x="123444" y="181610"/>
                  </a:lnTo>
                  <a:lnTo>
                    <a:pt x="126111" y="180340"/>
                  </a:lnTo>
                  <a:lnTo>
                    <a:pt x="144780" y="171450"/>
                  </a:lnTo>
                  <a:lnTo>
                    <a:pt x="143256" y="171450"/>
                  </a:lnTo>
                  <a:lnTo>
                    <a:pt x="166116" y="161290"/>
                  </a:lnTo>
                  <a:lnTo>
                    <a:pt x="164592" y="161290"/>
                  </a:lnTo>
                  <a:lnTo>
                    <a:pt x="190500" y="151130"/>
                  </a:lnTo>
                  <a:lnTo>
                    <a:pt x="188976" y="151130"/>
                  </a:lnTo>
                  <a:lnTo>
                    <a:pt x="216408" y="140970"/>
                  </a:lnTo>
                  <a:lnTo>
                    <a:pt x="214884" y="140970"/>
                  </a:lnTo>
                  <a:lnTo>
                    <a:pt x="243840" y="132080"/>
                  </a:lnTo>
                  <a:lnTo>
                    <a:pt x="242316" y="132080"/>
                  </a:lnTo>
                  <a:lnTo>
                    <a:pt x="272783" y="123190"/>
                  </a:lnTo>
                  <a:lnTo>
                    <a:pt x="271272" y="123190"/>
                  </a:lnTo>
                  <a:lnTo>
                    <a:pt x="303276" y="115570"/>
                  </a:lnTo>
                  <a:lnTo>
                    <a:pt x="335280" y="105410"/>
                  </a:lnTo>
                  <a:lnTo>
                    <a:pt x="368808" y="99060"/>
                  </a:lnTo>
                  <a:lnTo>
                    <a:pt x="405384" y="90170"/>
                  </a:lnTo>
                  <a:lnTo>
                    <a:pt x="403860" y="90170"/>
                  </a:lnTo>
                  <a:lnTo>
                    <a:pt x="441960" y="85090"/>
                  </a:lnTo>
                  <a:lnTo>
                    <a:pt x="440436" y="85090"/>
                  </a:lnTo>
                  <a:lnTo>
                    <a:pt x="480060" y="78740"/>
                  </a:lnTo>
                  <a:lnTo>
                    <a:pt x="478536" y="78740"/>
                  </a:lnTo>
                  <a:lnTo>
                    <a:pt x="559308" y="66040"/>
                  </a:lnTo>
                  <a:lnTo>
                    <a:pt x="600456" y="62230"/>
                  </a:lnTo>
                  <a:lnTo>
                    <a:pt x="687324" y="52070"/>
                  </a:lnTo>
                  <a:lnTo>
                    <a:pt x="777240" y="46990"/>
                  </a:lnTo>
                  <a:lnTo>
                    <a:pt x="822960" y="45720"/>
                  </a:lnTo>
                  <a:lnTo>
                    <a:pt x="871677" y="43091"/>
                  </a:lnTo>
                  <a:lnTo>
                    <a:pt x="873252" y="43091"/>
                  </a:lnTo>
                  <a:lnTo>
                    <a:pt x="918972" y="41910"/>
                  </a:lnTo>
                  <a:lnTo>
                    <a:pt x="1014984" y="41910"/>
                  </a:lnTo>
                  <a:lnTo>
                    <a:pt x="1060691" y="43091"/>
                  </a:lnTo>
                  <a:lnTo>
                    <a:pt x="1110221" y="45720"/>
                  </a:lnTo>
                  <a:lnTo>
                    <a:pt x="1109472" y="45720"/>
                  </a:lnTo>
                  <a:lnTo>
                    <a:pt x="1156716" y="46990"/>
                  </a:lnTo>
                  <a:lnTo>
                    <a:pt x="1246632" y="52070"/>
                  </a:lnTo>
                  <a:lnTo>
                    <a:pt x="1333500" y="62230"/>
                  </a:lnTo>
                  <a:lnTo>
                    <a:pt x="1374648" y="66040"/>
                  </a:lnTo>
                  <a:lnTo>
                    <a:pt x="1415783" y="72390"/>
                  </a:lnTo>
                  <a:lnTo>
                    <a:pt x="1414272" y="72390"/>
                  </a:lnTo>
                  <a:lnTo>
                    <a:pt x="1491983" y="85090"/>
                  </a:lnTo>
                  <a:lnTo>
                    <a:pt x="1528572" y="90170"/>
                  </a:lnTo>
                  <a:lnTo>
                    <a:pt x="1565148" y="99060"/>
                  </a:lnTo>
                  <a:lnTo>
                    <a:pt x="1563624" y="99060"/>
                  </a:lnTo>
                  <a:lnTo>
                    <a:pt x="1598676" y="105410"/>
                  </a:lnTo>
                  <a:lnTo>
                    <a:pt x="1630680" y="115570"/>
                  </a:lnTo>
                  <a:lnTo>
                    <a:pt x="1661160" y="123190"/>
                  </a:lnTo>
                  <a:lnTo>
                    <a:pt x="1691640" y="132080"/>
                  </a:lnTo>
                  <a:lnTo>
                    <a:pt x="1690116" y="132080"/>
                  </a:lnTo>
                  <a:lnTo>
                    <a:pt x="1719072" y="140970"/>
                  </a:lnTo>
                  <a:lnTo>
                    <a:pt x="1717548" y="140970"/>
                  </a:lnTo>
                  <a:lnTo>
                    <a:pt x="1744980" y="151130"/>
                  </a:lnTo>
                  <a:lnTo>
                    <a:pt x="1743456" y="151130"/>
                  </a:lnTo>
                  <a:lnTo>
                    <a:pt x="1767840" y="161290"/>
                  </a:lnTo>
                  <a:lnTo>
                    <a:pt x="1790700" y="171450"/>
                  </a:lnTo>
                  <a:lnTo>
                    <a:pt x="1789176" y="171450"/>
                  </a:lnTo>
                  <a:lnTo>
                    <a:pt x="1810512" y="181610"/>
                  </a:lnTo>
                  <a:lnTo>
                    <a:pt x="1808988" y="180340"/>
                  </a:lnTo>
                  <a:lnTo>
                    <a:pt x="1828800" y="193040"/>
                  </a:lnTo>
                  <a:lnTo>
                    <a:pt x="1827276" y="191770"/>
                  </a:lnTo>
                  <a:lnTo>
                    <a:pt x="1844040" y="203200"/>
                  </a:lnTo>
                  <a:lnTo>
                    <a:pt x="1868411" y="223520"/>
                  </a:lnTo>
                  <a:lnTo>
                    <a:pt x="1877568" y="236220"/>
                  </a:lnTo>
                  <a:lnTo>
                    <a:pt x="1877568" y="233680"/>
                  </a:lnTo>
                  <a:lnTo>
                    <a:pt x="1882140" y="240030"/>
                  </a:lnTo>
                  <a:lnTo>
                    <a:pt x="1880616" y="238760"/>
                  </a:lnTo>
                  <a:lnTo>
                    <a:pt x="1883930" y="243370"/>
                  </a:lnTo>
                  <a:lnTo>
                    <a:pt x="1886712" y="251460"/>
                  </a:lnTo>
                  <a:lnTo>
                    <a:pt x="1886712" y="248920"/>
                  </a:lnTo>
                  <a:lnTo>
                    <a:pt x="1889760" y="255270"/>
                  </a:lnTo>
                  <a:lnTo>
                    <a:pt x="1888236" y="254000"/>
                  </a:lnTo>
                  <a:lnTo>
                    <a:pt x="1891284" y="260350"/>
                  </a:lnTo>
                  <a:lnTo>
                    <a:pt x="1889760" y="257810"/>
                  </a:lnTo>
                  <a:lnTo>
                    <a:pt x="1891284" y="264160"/>
                  </a:lnTo>
                  <a:lnTo>
                    <a:pt x="1891284" y="262890"/>
                  </a:lnTo>
                  <a:lnTo>
                    <a:pt x="1892808" y="269240"/>
                  </a:lnTo>
                  <a:lnTo>
                    <a:pt x="1892808" y="189230"/>
                  </a:lnTo>
                  <a:lnTo>
                    <a:pt x="1882140" y="180340"/>
                  </a:lnTo>
                  <a:lnTo>
                    <a:pt x="1868424" y="168910"/>
                  </a:lnTo>
                  <a:lnTo>
                    <a:pt x="1850136" y="156210"/>
                  </a:lnTo>
                  <a:lnTo>
                    <a:pt x="1830324" y="146050"/>
                  </a:lnTo>
                  <a:lnTo>
                    <a:pt x="1808988" y="133350"/>
                  </a:lnTo>
                  <a:lnTo>
                    <a:pt x="1732788" y="101600"/>
                  </a:lnTo>
                  <a:lnTo>
                    <a:pt x="1703832" y="92710"/>
                  </a:lnTo>
                  <a:lnTo>
                    <a:pt x="1673352" y="83820"/>
                  </a:lnTo>
                  <a:lnTo>
                    <a:pt x="1641348" y="73660"/>
                  </a:lnTo>
                  <a:lnTo>
                    <a:pt x="1607820" y="66040"/>
                  </a:lnTo>
                  <a:lnTo>
                    <a:pt x="1572768" y="57150"/>
                  </a:lnTo>
                  <a:lnTo>
                    <a:pt x="1537716" y="49530"/>
                  </a:lnTo>
                  <a:lnTo>
                    <a:pt x="1499209" y="43091"/>
                  </a:lnTo>
                  <a:lnTo>
                    <a:pt x="1493266" y="41910"/>
                  </a:lnTo>
                  <a:lnTo>
                    <a:pt x="1461516" y="35560"/>
                  </a:lnTo>
                  <a:lnTo>
                    <a:pt x="1420368" y="29210"/>
                  </a:lnTo>
                  <a:lnTo>
                    <a:pt x="1379220" y="25400"/>
                  </a:lnTo>
                  <a:lnTo>
                    <a:pt x="1338072" y="19050"/>
                  </a:lnTo>
                  <a:lnTo>
                    <a:pt x="1293876" y="15240"/>
                  </a:lnTo>
                  <a:lnTo>
                    <a:pt x="1158240" y="5080"/>
                  </a:lnTo>
                  <a:lnTo>
                    <a:pt x="1112520" y="2540"/>
                  </a:lnTo>
                  <a:lnTo>
                    <a:pt x="1063752" y="1270"/>
                  </a:lnTo>
                  <a:lnTo>
                    <a:pt x="1016508" y="1270"/>
                  </a:lnTo>
                  <a:lnTo>
                    <a:pt x="966216" y="0"/>
                  </a:lnTo>
                  <a:lnTo>
                    <a:pt x="917448" y="0"/>
                  </a:lnTo>
                  <a:lnTo>
                    <a:pt x="821436" y="2540"/>
                  </a:lnTo>
                  <a:lnTo>
                    <a:pt x="774192" y="5080"/>
                  </a:lnTo>
                  <a:lnTo>
                    <a:pt x="682752" y="11430"/>
                  </a:lnTo>
                  <a:lnTo>
                    <a:pt x="595884" y="19050"/>
                  </a:lnTo>
                  <a:lnTo>
                    <a:pt x="553199" y="25400"/>
                  </a:lnTo>
                  <a:lnTo>
                    <a:pt x="512064" y="29210"/>
                  </a:lnTo>
                  <a:lnTo>
                    <a:pt x="472440" y="35560"/>
                  </a:lnTo>
                  <a:lnTo>
                    <a:pt x="434733" y="43091"/>
                  </a:lnTo>
                  <a:lnTo>
                    <a:pt x="396240" y="49530"/>
                  </a:lnTo>
                  <a:lnTo>
                    <a:pt x="359664" y="57150"/>
                  </a:lnTo>
                  <a:lnTo>
                    <a:pt x="326136" y="66040"/>
                  </a:lnTo>
                  <a:lnTo>
                    <a:pt x="292608" y="73660"/>
                  </a:lnTo>
                  <a:lnTo>
                    <a:pt x="260604" y="83820"/>
                  </a:lnTo>
                  <a:lnTo>
                    <a:pt x="230124" y="92710"/>
                  </a:lnTo>
                  <a:lnTo>
                    <a:pt x="201168" y="101600"/>
                  </a:lnTo>
                  <a:lnTo>
                    <a:pt x="173736" y="111760"/>
                  </a:lnTo>
                  <a:lnTo>
                    <a:pt x="124968" y="133350"/>
                  </a:lnTo>
                  <a:lnTo>
                    <a:pt x="103632" y="146050"/>
                  </a:lnTo>
                  <a:lnTo>
                    <a:pt x="83820" y="156210"/>
                  </a:lnTo>
                  <a:lnTo>
                    <a:pt x="48768" y="181610"/>
                  </a:lnTo>
                  <a:lnTo>
                    <a:pt x="9144" y="231140"/>
                  </a:lnTo>
                  <a:lnTo>
                    <a:pt x="0" y="264160"/>
                  </a:lnTo>
                  <a:lnTo>
                    <a:pt x="0" y="280670"/>
                  </a:lnTo>
                  <a:lnTo>
                    <a:pt x="22860" y="336550"/>
                  </a:lnTo>
                  <a:lnTo>
                    <a:pt x="65532" y="375920"/>
                  </a:lnTo>
                  <a:lnTo>
                    <a:pt x="103632" y="400050"/>
                  </a:lnTo>
                  <a:lnTo>
                    <a:pt x="173736" y="431800"/>
                  </a:lnTo>
                  <a:lnTo>
                    <a:pt x="230124" y="452120"/>
                  </a:lnTo>
                  <a:lnTo>
                    <a:pt x="292608" y="469900"/>
                  </a:lnTo>
                  <a:lnTo>
                    <a:pt x="326136" y="480060"/>
                  </a:lnTo>
                  <a:lnTo>
                    <a:pt x="359651" y="486397"/>
                  </a:lnTo>
                  <a:lnTo>
                    <a:pt x="396227" y="494017"/>
                  </a:lnTo>
                  <a:lnTo>
                    <a:pt x="434340" y="502920"/>
                  </a:lnTo>
                  <a:lnTo>
                    <a:pt x="472440" y="508000"/>
                  </a:lnTo>
                  <a:lnTo>
                    <a:pt x="553199" y="520700"/>
                  </a:lnTo>
                  <a:lnTo>
                    <a:pt x="595884" y="524510"/>
                  </a:lnTo>
                  <a:lnTo>
                    <a:pt x="640080" y="529590"/>
                  </a:lnTo>
                  <a:lnTo>
                    <a:pt x="684276" y="532130"/>
                  </a:lnTo>
                  <a:lnTo>
                    <a:pt x="728472" y="537210"/>
                  </a:lnTo>
                  <a:lnTo>
                    <a:pt x="774192" y="541020"/>
                  </a:lnTo>
                  <a:lnTo>
                    <a:pt x="917448" y="544830"/>
                  </a:lnTo>
                  <a:lnTo>
                    <a:pt x="962367" y="544830"/>
                  </a:lnTo>
                  <a:lnTo>
                    <a:pt x="940308" y="662927"/>
                  </a:lnTo>
                  <a:lnTo>
                    <a:pt x="981087" y="651573"/>
                  </a:lnTo>
                  <a:lnTo>
                    <a:pt x="1319784" y="1869935"/>
                  </a:lnTo>
                  <a:lnTo>
                    <a:pt x="1360932" y="1859267"/>
                  </a:lnTo>
                  <a:lnTo>
                    <a:pt x="1020648" y="640562"/>
                  </a:lnTo>
                  <a:lnTo>
                    <a:pt x="1060704" y="629399"/>
                  </a:lnTo>
                  <a:lnTo>
                    <a:pt x="1052487" y="620255"/>
                  </a:lnTo>
                  <a:lnTo>
                    <a:pt x="984707" y="544830"/>
                  </a:lnTo>
                  <a:lnTo>
                    <a:pt x="1014984" y="544830"/>
                  </a:lnTo>
                  <a:lnTo>
                    <a:pt x="1158240" y="541020"/>
                  </a:lnTo>
                  <a:lnTo>
                    <a:pt x="1203960" y="537210"/>
                  </a:lnTo>
                  <a:lnTo>
                    <a:pt x="1249680" y="532130"/>
                  </a:lnTo>
                  <a:lnTo>
                    <a:pt x="1293876" y="529590"/>
                  </a:lnTo>
                  <a:lnTo>
                    <a:pt x="1338072" y="524510"/>
                  </a:lnTo>
                  <a:lnTo>
                    <a:pt x="1379220" y="520700"/>
                  </a:lnTo>
                  <a:lnTo>
                    <a:pt x="1461516" y="508000"/>
                  </a:lnTo>
                  <a:lnTo>
                    <a:pt x="1499616" y="502920"/>
                  </a:lnTo>
                  <a:lnTo>
                    <a:pt x="1537716" y="494017"/>
                  </a:lnTo>
                  <a:lnTo>
                    <a:pt x="1607820" y="480060"/>
                  </a:lnTo>
                  <a:lnTo>
                    <a:pt x="1641348" y="469900"/>
                  </a:lnTo>
                  <a:lnTo>
                    <a:pt x="1673352" y="461010"/>
                  </a:lnTo>
                  <a:lnTo>
                    <a:pt x="1703832" y="452120"/>
                  </a:lnTo>
                  <a:lnTo>
                    <a:pt x="1784604" y="421640"/>
                  </a:lnTo>
                  <a:lnTo>
                    <a:pt x="1830324" y="400050"/>
                  </a:lnTo>
                  <a:lnTo>
                    <a:pt x="1868424" y="375920"/>
                  </a:lnTo>
                  <a:lnTo>
                    <a:pt x="1869948" y="374650"/>
                  </a:lnTo>
                  <a:lnTo>
                    <a:pt x="1898904" y="350520"/>
                  </a:lnTo>
                  <a:lnTo>
                    <a:pt x="1911096" y="336550"/>
                  </a:lnTo>
                  <a:lnTo>
                    <a:pt x="1914144" y="331470"/>
                  </a:lnTo>
                  <a:lnTo>
                    <a:pt x="1914906" y="330200"/>
                  </a:lnTo>
                  <a:lnTo>
                    <a:pt x="1920240" y="321310"/>
                  </a:lnTo>
                  <a:lnTo>
                    <a:pt x="1924812" y="313690"/>
                  </a:lnTo>
                  <a:lnTo>
                    <a:pt x="1926336" y="309880"/>
                  </a:lnTo>
                  <a:lnTo>
                    <a:pt x="1927860" y="306070"/>
                  </a:lnTo>
                  <a:lnTo>
                    <a:pt x="1930400" y="299720"/>
                  </a:lnTo>
                  <a:lnTo>
                    <a:pt x="1930908" y="298450"/>
                  </a:lnTo>
                  <a:lnTo>
                    <a:pt x="1931339" y="295910"/>
                  </a:lnTo>
                  <a:lnTo>
                    <a:pt x="1932203" y="290830"/>
                  </a:lnTo>
                  <a:lnTo>
                    <a:pt x="1933079" y="285750"/>
                  </a:lnTo>
                  <a:lnTo>
                    <a:pt x="1933511" y="283210"/>
                  </a:lnTo>
                  <a:lnTo>
                    <a:pt x="1933956" y="280670"/>
                  </a:lnTo>
                  <a:lnTo>
                    <a:pt x="1933956" y="278130"/>
                  </a:lnTo>
                  <a:lnTo>
                    <a:pt x="1933956" y="267970"/>
                  </a:lnTo>
                  <a:lnTo>
                    <a:pt x="1933956" y="26416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584703" y="1618487"/>
              <a:ext cx="4864608" cy="1291843"/>
            </a:xfrm>
            <a:prstGeom prst="rect">
              <a:avLst/>
            </a:prstGeom>
          </p:spPr>
        </p:pic>
        <p:sp>
          <p:nvSpPr>
            <p:cNvPr id="10" name="object 10" descr=""/>
            <p:cNvSpPr/>
            <p:nvPr/>
          </p:nvSpPr>
          <p:spPr>
            <a:xfrm>
              <a:off x="3633216" y="2031491"/>
              <a:ext cx="4291965" cy="1676400"/>
            </a:xfrm>
            <a:custGeom>
              <a:avLst/>
              <a:gdLst/>
              <a:ahLst/>
              <a:cxnLst/>
              <a:rect l="l" t="t" r="r" b="b"/>
              <a:pathLst>
                <a:path w="4291965" h="1676400">
                  <a:moveTo>
                    <a:pt x="1031748" y="859548"/>
                  </a:moveTo>
                  <a:lnTo>
                    <a:pt x="900684" y="909840"/>
                  </a:lnTo>
                  <a:lnTo>
                    <a:pt x="931875" y="937958"/>
                  </a:lnTo>
                  <a:lnTo>
                    <a:pt x="696468" y="1196352"/>
                  </a:lnTo>
                  <a:lnTo>
                    <a:pt x="726948" y="1225308"/>
                  </a:lnTo>
                  <a:lnTo>
                    <a:pt x="963091" y="966114"/>
                  </a:lnTo>
                  <a:lnTo>
                    <a:pt x="993648" y="993660"/>
                  </a:lnTo>
                  <a:lnTo>
                    <a:pt x="1013993" y="922032"/>
                  </a:lnTo>
                  <a:lnTo>
                    <a:pt x="1031748" y="859548"/>
                  </a:lnTo>
                  <a:close/>
                </a:path>
                <a:path w="4291965" h="1676400">
                  <a:moveTo>
                    <a:pt x="4085831" y="1647444"/>
                  </a:moveTo>
                  <a:lnTo>
                    <a:pt x="3385883" y="929589"/>
                  </a:lnTo>
                  <a:lnTo>
                    <a:pt x="3401326" y="914400"/>
                  </a:lnTo>
                  <a:lnTo>
                    <a:pt x="3415271" y="900684"/>
                  </a:lnTo>
                  <a:lnTo>
                    <a:pt x="3282683" y="854964"/>
                  </a:lnTo>
                  <a:lnTo>
                    <a:pt x="3325355" y="989076"/>
                  </a:lnTo>
                  <a:lnTo>
                    <a:pt x="3355924" y="959040"/>
                  </a:lnTo>
                  <a:lnTo>
                    <a:pt x="4056875" y="1676400"/>
                  </a:lnTo>
                  <a:lnTo>
                    <a:pt x="4085831" y="1647444"/>
                  </a:lnTo>
                  <a:close/>
                </a:path>
                <a:path w="4291965" h="1676400">
                  <a:moveTo>
                    <a:pt x="4291584" y="42672"/>
                  </a:moveTo>
                  <a:lnTo>
                    <a:pt x="4287012" y="0"/>
                  </a:lnTo>
                  <a:lnTo>
                    <a:pt x="121767" y="456412"/>
                  </a:lnTo>
                  <a:lnTo>
                    <a:pt x="117335" y="416064"/>
                  </a:lnTo>
                  <a:lnTo>
                    <a:pt x="0" y="492264"/>
                  </a:lnTo>
                  <a:lnTo>
                    <a:pt x="131051" y="541020"/>
                  </a:lnTo>
                  <a:lnTo>
                    <a:pt x="126707" y="501396"/>
                  </a:lnTo>
                  <a:lnTo>
                    <a:pt x="126453" y="499071"/>
                  </a:lnTo>
                  <a:lnTo>
                    <a:pt x="4291584" y="42672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1" name="object 11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85416" y="5308092"/>
              <a:ext cx="7629144" cy="1267967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/>
          <p:nvPr/>
        </p:nvSpPr>
        <p:spPr>
          <a:xfrm>
            <a:off x="2355530" y="5624493"/>
            <a:ext cx="7288530" cy="62801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483234" marR="5080" indent="-471170">
              <a:lnSpc>
                <a:spcPct val="101099"/>
              </a:lnSpc>
              <a:spcBef>
                <a:spcPts val="105"/>
              </a:spcBef>
            </a:pPr>
            <a:r>
              <a:rPr dirty="0" sz="1950" b="1">
                <a:solidFill>
                  <a:srgbClr val="FFFFFF"/>
                </a:solidFill>
                <a:latin typeface="Century Gothic"/>
                <a:cs typeface="Century Gothic"/>
              </a:rPr>
              <a:t>PRO</a:t>
            </a:r>
            <a:r>
              <a:rPr dirty="0" sz="1950" spc="55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b="1">
                <a:solidFill>
                  <a:srgbClr val="FFFFFF"/>
                </a:solidFill>
                <a:latin typeface="Century Gothic"/>
                <a:cs typeface="Century Gothic"/>
              </a:rPr>
              <a:t>Tip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:</a:t>
            </a:r>
            <a:r>
              <a:rPr dirty="0" sz="1950" spc="5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Get</a:t>
            </a:r>
            <a:r>
              <a:rPr dirty="0" sz="1950" spc="6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comfortable</a:t>
            </a:r>
            <a:r>
              <a:rPr dirty="0" sz="1950" spc="2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with</a:t>
            </a:r>
            <a:r>
              <a:rPr dirty="0" sz="1950" spc="2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each</a:t>
            </a:r>
            <a:r>
              <a:rPr dirty="0" sz="1950" spc="4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of</a:t>
            </a:r>
            <a:r>
              <a:rPr dirty="0" sz="1950" spc="5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these</a:t>
            </a:r>
            <a:r>
              <a:rPr dirty="0" sz="1950" spc="4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icons.</a:t>
            </a:r>
            <a:r>
              <a:rPr dirty="0" sz="1950" spc="5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They</a:t>
            </a:r>
            <a:r>
              <a:rPr dirty="0" sz="1950" spc="7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spc="-20">
                <a:solidFill>
                  <a:srgbClr val="FFFFFF"/>
                </a:solidFill>
                <a:latin typeface="Century Gothic"/>
                <a:cs typeface="Century Gothic"/>
              </a:rPr>
              <a:t>will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all</a:t>
            </a:r>
            <a:r>
              <a:rPr dirty="0" sz="1950" spc="1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help</a:t>
            </a:r>
            <a:r>
              <a:rPr dirty="0" sz="1950" spc="4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you</a:t>
            </a:r>
            <a:r>
              <a:rPr dirty="0" sz="1950" spc="6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streamline</a:t>
            </a:r>
            <a:r>
              <a:rPr dirty="0" sz="1950" spc="10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and</a:t>
            </a:r>
            <a:r>
              <a:rPr dirty="0" sz="1950" spc="4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speed</a:t>
            </a:r>
            <a:r>
              <a:rPr dirty="0" sz="1950" spc="70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up</a:t>
            </a:r>
            <a:r>
              <a:rPr dirty="0" sz="1950" spc="4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your</a:t>
            </a:r>
            <a:r>
              <a:rPr dirty="0" sz="1950" spc="6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FFFFFF"/>
                </a:solidFill>
                <a:latin typeface="Century Gothic"/>
                <a:cs typeface="Century Gothic"/>
              </a:rPr>
              <a:t>research.</a:t>
            </a:r>
            <a:endParaRPr sz="195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64408" y="1056131"/>
            <a:ext cx="6554723" cy="5658612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401816" y="3260868"/>
            <a:ext cx="2332355" cy="770890"/>
          </a:xfrm>
          <a:prstGeom prst="rect">
            <a:avLst/>
          </a:prstGeom>
        </p:spPr>
        <p:txBody>
          <a:bodyPr wrap="square" lIns="0" tIns="73660" rIns="0" bIns="0" rtlCol="0" vert="horz">
            <a:spAutoFit/>
          </a:bodyPr>
          <a:lstStyle/>
          <a:p>
            <a:pPr marL="12700" marR="5080">
              <a:lnSpc>
                <a:spcPts val="2700"/>
              </a:lnSpc>
              <a:spcBef>
                <a:spcPts val="580"/>
              </a:spcBef>
            </a:pP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Citation </a:t>
            </a:r>
            <a:r>
              <a:rPr dirty="0" sz="2650" spc="-20" b="1">
                <a:solidFill>
                  <a:srgbClr val="364B80"/>
                </a:solidFill>
                <a:latin typeface="Century Gothic"/>
                <a:cs typeface="Century Gothic"/>
              </a:rPr>
              <a:t>Management.</a:t>
            </a:r>
            <a:endParaRPr sz="2650">
              <a:latin typeface="Century Gothic"/>
              <a:cs typeface="Century Gothic"/>
            </a:endParaRPr>
          </a:p>
        </p:txBody>
      </p:sp>
      <p:grpSp>
        <p:nvGrpSpPr>
          <p:cNvPr id="4" name="object 4" descr=""/>
          <p:cNvGrpSpPr/>
          <p:nvPr/>
        </p:nvGrpSpPr>
        <p:grpSpPr>
          <a:xfrm>
            <a:off x="2281427" y="1242059"/>
            <a:ext cx="7777480" cy="5402580"/>
            <a:chOff x="2281427" y="1242059"/>
            <a:chExt cx="7777480" cy="5402580"/>
          </a:xfrm>
        </p:grpSpPr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028687" y="1871471"/>
              <a:ext cx="3029712" cy="4773167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281427" y="1242059"/>
              <a:ext cx="7776971" cy="565404"/>
            </a:xfrm>
            <a:prstGeom prst="rect">
              <a:avLst/>
            </a:prstGeom>
          </p:spPr>
        </p:pic>
        <p:sp>
          <p:nvSpPr>
            <p:cNvPr id="7" name="object 7" descr=""/>
            <p:cNvSpPr/>
            <p:nvPr/>
          </p:nvSpPr>
          <p:spPr>
            <a:xfrm>
              <a:off x="3211055" y="1252740"/>
              <a:ext cx="6847840" cy="5295900"/>
            </a:xfrm>
            <a:custGeom>
              <a:avLst/>
              <a:gdLst/>
              <a:ahLst/>
              <a:cxnLst/>
              <a:rect l="l" t="t" r="r" b="b"/>
              <a:pathLst>
                <a:path w="6847840" h="5295900">
                  <a:moveTo>
                    <a:pt x="3817620" y="1249680"/>
                  </a:moveTo>
                  <a:lnTo>
                    <a:pt x="3813962" y="1246632"/>
                  </a:lnTo>
                  <a:lnTo>
                    <a:pt x="3709428" y="1159764"/>
                  </a:lnTo>
                  <a:lnTo>
                    <a:pt x="3699827" y="1200670"/>
                  </a:lnTo>
                  <a:lnTo>
                    <a:pt x="499249" y="441934"/>
                  </a:lnTo>
                  <a:lnTo>
                    <a:pt x="500329" y="437388"/>
                  </a:lnTo>
                  <a:lnTo>
                    <a:pt x="509016" y="400812"/>
                  </a:lnTo>
                  <a:lnTo>
                    <a:pt x="494792" y="404139"/>
                  </a:lnTo>
                  <a:lnTo>
                    <a:pt x="529247" y="379476"/>
                  </a:lnTo>
                  <a:lnTo>
                    <a:pt x="566166" y="342900"/>
                  </a:lnTo>
                  <a:lnTo>
                    <a:pt x="569976" y="338328"/>
                  </a:lnTo>
                  <a:lnTo>
                    <a:pt x="575208" y="329184"/>
                  </a:lnTo>
                  <a:lnTo>
                    <a:pt x="576072" y="327660"/>
                  </a:lnTo>
                  <a:lnTo>
                    <a:pt x="583692" y="316992"/>
                  </a:lnTo>
                  <a:lnTo>
                    <a:pt x="593598" y="297180"/>
                  </a:lnTo>
                  <a:lnTo>
                    <a:pt x="594360" y="295656"/>
                  </a:lnTo>
                  <a:lnTo>
                    <a:pt x="596112" y="289560"/>
                  </a:lnTo>
                  <a:lnTo>
                    <a:pt x="597408" y="284988"/>
                  </a:lnTo>
                  <a:lnTo>
                    <a:pt x="599376" y="280416"/>
                  </a:lnTo>
                  <a:lnTo>
                    <a:pt x="601980" y="274320"/>
                  </a:lnTo>
                  <a:lnTo>
                    <a:pt x="605028" y="262128"/>
                  </a:lnTo>
                  <a:lnTo>
                    <a:pt x="606120" y="254508"/>
                  </a:lnTo>
                  <a:lnTo>
                    <a:pt x="606552" y="251460"/>
                  </a:lnTo>
                  <a:lnTo>
                    <a:pt x="607314" y="245364"/>
                  </a:lnTo>
                  <a:lnTo>
                    <a:pt x="608076" y="239268"/>
                  </a:lnTo>
                  <a:lnTo>
                    <a:pt x="608076" y="227076"/>
                  </a:lnTo>
                  <a:lnTo>
                    <a:pt x="608076" y="226314"/>
                  </a:lnTo>
                  <a:lnTo>
                    <a:pt x="566928" y="226314"/>
                  </a:lnTo>
                  <a:lnTo>
                    <a:pt x="566928" y="227076"/>
                  </a:lnTo>
                  <a:lnTo>
                    <a:pt x="566826" y="226314"/>
                  </a:lnTo>
                  <a:lnTo>
                    <a:pt x="566712" y="227076"/>
                  </a:lnTo>
                  <a:lnTo>
                    <a:pt x="565404" y="236220"/>
                  </a:lnTo>
                  <a:lnTo>
                    <a:pt x="565404" y="243840"/>
                  </a:lnTo>
                  <a:lnTo>
                    <a:pt x="563880" y="254508"/>
                  </a:lnTo>
                  <a:lnTo>
                    <a:pt x="563880" y="252984"/>
                  </a:lnTo>
                  <a:lnTo>
                    <a:pt x="560832" y="263652"/>
                  </a:lnTo>
                  <a:lnTo>
                    <a:pt x="562356" y="262128"/>
                  </a:lnTo>
                  <a:lnTo>
                    <a:pt x="557784" y="271272"/>
                  </a:lnTo>
                  <a:lnTo>
                    <a:pt x="559308" y="271272"/>
                  </a:lnTo>
                  <a:lnTo>
                    <a:pt x="554736" y="280416"/>
                  </a:lnTo>
                  <a:lnTo>
                    <a:pt x="554736" y="278892"/>
                  </a:lnTo>
                  <a:lnTo>
                    <a:pt x="551688" y="289560"/>
                  </a:lnTo>
                  <a:lnTo>
                    <a:pt x="551688" y="288036"/>
                  </a:lnTo>
                  <a:lnTo>
                    <a:pt x="547116" y="297180"/>
                  </a:lnTo>
                  <a:lnTo>
                    <a:pt x="547116" y="295656"/>
                  </a:lnTo>
                  <a:lnTo>
                    <a:pt x="541020" y="304800"/>
                  </a:lnTo>
                  <a:lnTo>
                    <a:pt x="542544" y="304800"/>
                  </a:lnTo>
                  <a:lnTo>
                    <a:pt x="536448" y="312420"/>
                  </a:lnTo>
                  <a:lnTo>
                    <a:pt x="523176" y="328637"/>
                  </a:lnTo>
                  <a:lnTo>
                    <a:pt x="524256" y="327660"/>
                  </a:lnTo>
                  <a:lnTo>
                    <a:pt x="522732" y="329184"/>
                  </a:lnTo>
                  <a:lnTo>
                    <a:pt x="523176" y="328637"/>
                  </a:lnTo>
                  <a:lnTo>
                    <a:pt x="510857" y="339839"/>
                  </a:lnTo>
                  <a:lnTo>
                    <a:pt x="490728" y="356616"/>
                  </a:lnTo>
                  <a:lnTo>
                    <a:pt x="492252" y="355092"/>
                  </a:lnTo>
                  <a:lnTo>
                    <a:pt x="472440" y="368808"/>
                  </a:lnTo>
                  <a:lnTo>
                    <a:pt x="473964" y="367284"/>
                  </a:lnTo>
                  <a:lnTo>
                    <a:pt x="452628" y="379476"/>
                  </a:lnTo>
                  <a:lnTo>
                    <a:pt x="454152" y="377952"/>
                  </a:lnTo>
                  <a:lnTo>
                    <a:pt x="431292" y="388620"/>
                  </a:lnTo>
                  <a:lnTo>
                    <a:pt x="432816" y="388620"/>
                  </a:lnTo>
                  <a:lnTo>
                    <a:pt x="406908" y="396240"/>
                  </a:lnTo>
                  <a:lnTo>
                    <a:pt x="408432" y="396240"/>
                  </a:lnTo>
                  <a:lnTo>
                    <a:pt x="382524" y="403860"/>
                  </a:lnTo>
                  <a:lnTo>
                    <a:pt x="384048" y="403860"/>
                  </a:lnTo>
                  <a:lnTo>
                    <a:pt x="358140" y="408432"/>
                  </a:lnTo>
                  <a:lnTo>
                    <a:pt x="359664" y="408432"/>
                  </a:lnTo>
                  <a:lnTo>
                    <a:pt x="330708" y="411480"/>
                  </a:lnTo>
                  <a:lnTo>
                    <a:pt x="277368" y="411480"/>
                  </a:lnTo>
                  <a:lnTo>
                    <a:pt x="249936" y="408432"/>
                  </a:lnTo>
                  <a:lnTo>
                    <a:pt x="251460" y="408432"/>
                  </a:lnTo>
                  <a:lnTo>
                    <a:pt x="224028" y="403860"/>
                  </a:lnTo>
                  <a:lnTo>
                    <a:pt x="225552" y="403860"/>
                  </a:lnTo>
                  <a:lnTo>
                    <a:pt x="199644" y="396240"/>
                  </a:lnTo>
                  <a:lnTo>
                    <a:pt x="201168" y="396240"/>
                  </a:lnTo>
                  <a:lnTo>
                    <a:pt x="176784" y="388620"/>
                  </a:lnTo>
                  <a:lnTo>
                    <a:pt x="178308" y="388620"/>
                  </a:lnTo>
                  <a:lnTo>
                    <a:pt x="157416" y="379476"/>
                  </a:lnTo>
                  <a:lnTo>
                    <a:pt x="153924" y="377952"/>
                  </a:lnTo>
                  <a:lnTo>
                    <a:pt x="155448" y="379476"/>
                  </a:lnTo>
                  <a:lnTo>
                    <a:pt x="136779" y="368808"/>
                  </a:lnTo>
                  <a:lnTo>
                    <a:pt x="134112" y="367284"/>
                  </a:lnTo>
                  <a:lnTo>
                    <a:pt x="135636" y="368808"/>
                  </a:lnTo>
                  <a:lnTo>
                    <a:pt x="118033" y="356616"/>
                  </a:lnTo>
                  <a:lnTo>
                    <a:pt x="115824" y="355092"/>
                  </a:lnTo>
                  <a:lnTo>
                    <a:pt x="117348" y="356616"/>
                  </a:lnTo>
                  <a:lnTo>
                    <a:pt x="100888" y="342900"/>
                  </a:lnTo>
                  <a:lnTo>
                    <a:pt x="97231" y="339839"/>
                  </a:lnTo>
                  <a:lnTo>
                    <a:pt x="97561" y="340156"/>
                  </a:lnTo>
                  <a:lnTo>
                    <a:pt x="85496" y="329184"/>
                  </a:lnTo>
                  <a:lnTo>
                    <a:pt x="84912" y="328637"/>
                  </a:lnTo>
                  <a:lnTo>
                    <a:pt x="85344" y="329184"/>
                  </a:lnTo>
                  <a:lnTo>
                    <a:pt x="83820" y="327660"/>
                  </a:lnTo>
                  <a:lnTo>
                    <a:pt x="84912" y="328637"/>
                  </a:lnTo>
                  <a:lnTo>
                    <a:pt x="84099" y="327660"/>
                  </a:lnTo>
                  <a:lnTo>
                    <a:pt x="71628" y="312420"/>
                  </a:lnTo>
                  <a:lnTo>
                    <a:pt x="73152" y="312420"/>
                  </a:lnTo>
                  <a:lnTo>
                    <a:pt x="67056" y="304800"/>
                  </a:lnTo>
                  <a:lnTo>
                    <a:pt x="60960" y="295656"/>
                  </a:lnTo>
                  <a:lnTo>
                    <a:pt x="62484" y="297180"/>
                  </a:lnTo>
                  <a:lnTo>
                    <a:pt x="61468" y="295656"/>
                  </a:lnTo>
                  <a:lnTo>
                    <a:pt x="56388" y="288036"/>
                  </a:lnTo>
                  <a:lnTo>
                    <a:pt x="57912" y="289560"/>
                  </a:lnTo>
                  <a:lnTo>
                    <a:pt x="57264" y="288036"/>
                  </a:lnTo>
                  <a:lnTo>
                    <a:pt x="54000" y="280416"/>
                  </a:lnTo>
                  <a:lnTo>
                    <a:pt x="53340" y="278892"/>
                  </a:lnTo>
                  <a:lnTo>
                    <a:pt x="53340" y="280416"/>
                  </a:lnTo>
                  <a:lnTo>
                    <a:pt x="47752" y="263652"/>
                  </a:lnTo>
                  <a:lnTo>
                    <a:pt x="47244" y="262128"/>
                  </a:lnTo>
                  <a:lnTo>
                    <a:pt x="47244" y="263652"/>
                  </a:lnTo>
                  <a:lnTo>
                    <a:pt x="44196" y="252984"/>
                  </a:lnTo>
                  <a:lnTo>
                    <a:pt x="45720" y="254508"/>
                  </a:lnTo>
                  <a:lnTo>
                    <a:pt x="45288" y="252984"/>
                  </a:lnTo>
                  <a:lnTo>
                    <a:pt x="42672" y="243840"/>
                  </a:lnTo>
                  <a:lnTo>
                    <a:pt x="44196" y="245364"/>
                  </a:lnTo>
                  <a:lnTo>
                    <a:pt x="43980" y="243840"/>
                  </a:lnTo>
                  <a:lnTo>
                    <a:pt x="42900" y="236220"/>
                  </a:lnTo>
                  <a:lnTo>
                    <a:pt x="42672" y="234696"/>
                  </a:lnTo>
                  <a:lnTo>
                    <a:pt x="42672" y="217932"/>
                  </a:lnTo>
                  <a:lnTo>
                    <a:pt x="42900" y="216408"/>
                  </a:lnTo>
                  <a:lnTo>
                    <a:pt x="43980" y="208788"/>
                  </a:lnTo>
                  <a:lnTo>
                    <a:pt x="44196" y="207264"/>
                  </a:lnTo>
                  <a:lnTo>
                    <a:pt x="42672" y="208788"/>
                  </a:lnTo>
                  <a:lnTo>
                    <a:pt x="45212" y="201168"/>
                  </a:lnTo>
                  <a:lnTo>
                    <a:pt x="45720" y="199644"/>
                  </a:lnTo>
                  <a:lnTo>
                    <a:pt x="44196" y="201168"/>
                  </a:lnTo>
                  <a:lnTo>
                    <a:pt x="47244" y="190500"/>
                  </a:lnTo>
                  <a:lnTo>
                    <a:pt x="47244" y="192024"/>
                  </a:lnTo>
                  <a:lnTo>
                    <a:pt x="47688" y="190500"/>
                  </a:lnTo>
                  <a:lnTo>
                    <a:pt x="50292" y="181356"/>
                  </a:lnTo>
                  <a:lnTo>
                    <a:pt x="50292" y="182880"/>
                  </a:lnTo>
                  <a:lnTo>
                    <a:pt x="50800" y="181356"/>
                  </a:lnTo>
                  <a:lnTo>
                    <a:pt x="53340" y="173736"/>
                  </a:lnTo>
                  <a:lnTo>
                    <a:pt x="57150" y="166116"/>
                  </a:lnTo>
                  <a:lnTo>
                    <a:pt x="57912" y="164592"/>
                  </a:lnTo>
                  <a:lnTo>
                    <a:pt x="56388" y="166116"/>
                  </a:lnTo>
                  <a:lnTo>
                    <a:pt x="61468" y="158496"/>
                  </a:lnTo>
                  <a:lnTo>
                    <a:pt x="62484" y="156972"/>
                  </a:lnTo>
                  <a:lnTo>
                    <a:pt x="60960" y="158496"/>
                  </a:lnTo>
                  <a:lnTo>
                    <a:pt x="72136" y="141732"/>
                  </a:lnTo>
                  <a:lnTo>
                    <a:pt x="73152" y="140208"/>
                  </a:lnTo>
                  <a:lnTo>
                    <a:pt x="71628" y="141732"/>
                  </a:lnTo>
                  <a:lnTo>
                    <a:pt x="84099" y="126492"/>
                  </a:lnTo>
                  <a:lnTo>
                    <a:pt x="84912" y="125501"/>
                  </a:lnTo>
                  <a:lnTo>
                    <a:pt x="83820" y="126492"/>
                  </a:lnTo>
                  <a:lnTo>
                    <a:pt x="85344" y="124968"/>
                  </a:lnTo>
                  <a:lnTo>
                    <a:pt x="84912" y="125501"/>
                  </a:lnTo>
                  <a:lnTo>
                    <a:pt x="85496" y="124968"/>
                  </a:lnTo>
                  <a:lnTo>
                    <a:pt x="97231" y="114300"/>
                  </a:lnTo>
                  <a:lnTo>
                    <a:pt x="100888" y="111252"/>
                  </a:lnTo>
                  <a:lnTo>
                    <a:pt x="117348" y="97536"/>
                  </a:lnTo>
                  <a:lnTo>
                    <a:pt x="115824" y="99060"/>
                  </a:lnTo>
                  <a:lnTo>
                    <a:pt x="118033" y="97536"/>
                  </a:lnTo>
                  <a:lnTo>
                    <a:pt x="135636" y="85344"/>
                  </a:lnTo>
                  <a:lnTo>
                    <a:pt x="134112" y="86868"/>
                  </a:lnTo>
                  <a:lnTo>
                    <a:pt x="136779" y="85344"/>
                  </a:lnTo>
                  <a:lnTo>
                    <a:pt x="155448" y="74676"/>
                  </a:lnTo>
                  <a:lnTo>
                    <a:pt x="153924" y="74676"/>
                  </a:lnTo>
                  <a:lnTo>
                    <a:pt x="178308" y="65532"/>
                  </a:lnTo>
                  <a:lnTo>
                    <a:pt x="176784" y="65532"/>
                  </a:lnTo>
                  <a:lnTo>
                    <a:pt x="201168" y="56388"/>
                  </a:lnTo>
                  <a:lnTo>
                    <a:pt x="199644" y="57912"/>
                  </a:lnTo>
                  <a:lnTo>
                    <a:pt x="204825" y="56388"/>
                  </a:lnTo>
                  <a:lnTo>
                    <a:pt x="225552" y="50292"/>
                  </a:lnTo>
                  <a:lnTo>
                    <a:pt x="224028" y="50292"/>
                  </a:lnTo>
                  <a:lnTo>
                    <a:pt x="251460" y="45707"/>
                  </a:lnTo>
                  <a:lnTo>
                    <a:pt x="249936" y="45707"/>
                  </a:lnTo>
                  <a:lnTo>
                    <a:pt x="278892" y="42506"/>
                  </a:lnTo>
                  <a:lnTo>
                    <a:pt x="304038" y="41198"/>
                  </a:lnTo>
                  <a:lnTo>
                    <a:pt x="329184" y="42506"/>
                  </a:lnTo>
                  <a:lnTo>
                    <a:pt x="359664" y="45707"/>
                  </a:lnTo>
                  <a:lnTo>
                    <a:pt x="358140" y="45707"/>
                  </a:lnTo>
                  <a:lnTo>
                    <a:pt x="384048" y="50292"/>
                  </a:lnTo>
                  <a:lnTo>
                    <a:pt x="382524" y="50292"/>
                  </a:lnTo>
                  <a:lnTo>
                    <a:pt x="408432" y="57912"/>
                  </a:lnTo>
                  <a:lnTo>
                    <a:pt x="406908" y="56388"/>
                  </a:lnTo>
                  <a:lnTo>
                    <a:pt x="432816" y="65532"/>
                  </a:lnTo>
                  <a:lnTo>
                    <a:pt x="431292" y="65532"/>
                  </a:lnTo>
                  <a:lnTo>
                    <a:pt x="454152" y="74676"/>
                  </a:lnTo>
                  <a:lnTo>
                    <a:pt x="452628" y="74676"/>
                  </a:lnTo>
                  <a:lnTo>
                    <a:pt x="473964" y="86868"/>
                  </a:lnTo>
                  <a:lnTo>
                    <a:pt x="472440" y="85344"/>
                  </a:lnTo>
                  <a:lnTo>
                    <a:pt x="492252" y="99060"/>
                  </a:lnTo>
                  <a:lnTo>
                    <a:pt x="490728" y="97536"/>
                  </a:lnTo>
                  <a:lnTo>
                    <a:pt x="510844" y="114300"/>
                  </a:lnTo>
                  <a:lnTo>
                    <a:pt x="508990" y="112623"/>
                  </a:lnTo>
                  <a:lnTo>
                    <a:pt x="510844" y="114300"/>
                  </a:lnTo>
                  <a:lnTo>
                    <a:pt x="523176" y="125501"/>
                  </a:lnTo>
                  <a:lnTo>
                    <a:pt x="522732" y="124968"/>
                  </a:lnTo>
                  <a:lnTo>
                    <a:pt x="524256" y="126492"/>
                  </a:lnTo>
                  <a:lnTo>
                    <a:pt x="523176" y="125501"/>
                  </a:lnTo>
                  <a:lnTo>
                    <a:pt x="536448" y="141732"/>
                  </a:lnTo>
                  <a:lnTo>
                    <a:pt x="536448" y="140208"/>
                  </a:lnTo>
                  <a:lnTo>
                    <a:pt x="542544" y="149352"/>
                  </a:lnTo>
                  <a:lnTo>
                    <a:pt x="541020" y="149352"/>
                  </a:lnTo>
                  <a:lnTo>
                    <a:pt x="547116" y="158496"/>
                  </a:lnTo>
                  <a:lnTo>
                    <a:pt x="547116" y="156972"/>
                  </a:lnTo>
                  <a:lnTo>
                    <a:pt x="551688" y="166116"/>
                  </a:lnTo>
                  <a:lnTo>
                    <a:pt x="551688" y="164592"/>
                  </a:lnTo>
                  <a:lnTo>
                    <a:pt x="554736" y="173736"/>
                  </a:lnTo>
                  <a:lnTo>
                    <a:pt x="559308" y="182880"/>
                  </a:lnTo>
                  <a:lnTo>
                    <a:pt x="557784" y="181356"/>
                  </a:lnTo>
                  <a:lnTo>
                    <a:pt x="562356" y="192024"/>
                  </a:lnTo>
                  <a:lnTo>
                    <a:pt x="560832" y="190500"/>
                  </a:lnTo>
                  <a:lnTo>
                    <a:pt x="563880" y="201168"/>
                  </a:lnTo>
                  <a:lnTo>
                    <a:pt x="563880" y="199644"/>
                  </a:lnTo>
                  <a:lnTo>
                    <a:pt x="565404" y="208788"/>
                  </a:lnTo>
                  <a:lnTo>
                    <a:pt x="565404" y="216408"/>
                  </a:lnTo>
                  <a:lnTo>
                    <a:pt x="566712" y="225552"/>
                  </a:lnTo>
                  <a:lnTo>
                    <a:pt x="566928" y="225552"/>
                  </a:lnTo>
                  <a:lnTo>
                    <a:pt x="608076" y="225552"/>
                  </a:lnTo>
                  <a:lnTo>
                    <a:pt x="608076" y="214884"/>
                  </a:lnTo>
                  <a:lnTo>
                    <a:pt x="607123" y="207264"/>
                  </a:lnTo>
                  <a:lnTo>
                    <a:pt x="606552" y="202692"/>
                  </a:lnTo>
                  <a:lnTo>
                    <a:pt x="606120" y="199644"/>
                  </a:lnTo>
                  <a:lnTo>
                    <a:pt x="605028" y="192024"/>
                  </a:lnTo>
                  <a:lnTo>
                    <a:pt x="602742" y="182880"/>
                  </a:lnTo>
                  <a:lnTo>
                    <a:pt x="601980" y="179832"/>
                  </a:lnTo>
                  <a:lnTo>
                    <a:pt x="597408" y="169164"/>
                  </a:lnTo>
                  <a:lnTo>
                    <a:pt x="596265" y="164592"/>
                  </a:lnTo>
                  <a:lnTo>
                    <a:pt x="594360" y="156972"/>
                  </a:lnTo>
                  <a:lnTo>
                    <a:pt x="588264" y="146304"/>
                  </a:lnTo>
                  <a:lnTo>
                    <a:pt x="585660" y="140208"/>
                  </a:lnTo>
                  <a:lnTo>
                    <a:pt x="583692" y="135636"/>
                  </a:lnTo>
                  <a:lnTo>
                    <a:pt x="576072" y="126492"/>
                  </a:lnTo>
                  <a:lnTo>
                    <a:pt x="575208" y="124968"/>
                  </a:lnTo>
                  <a:lnTo>
                    <a:pt x="569976" y="115824"/>
                  </a:lnTo>
                  <a:lnTo>
                    <a:pt x="566166" y="111252"/>
                  </a:lnTo>
                  <a:lnTo>
                    <a:pt x="554736" y="97536"/>
                  </a:lnTo>
                  <a:lnTo>
                    <a:pt x="541439" y="85344"/>
                  </a:lnTo>
                  <a:lnTo>
                    <a:pt x="536448" y="80772"/>
                  </a:lnTo>
                  <a:lnTo>
                    <a:pt x="516636" y="63995"/>
                  </a:lnTo>
                  <a:lnTo>
                    <a:pt x="504786" y="56388"/>
                  </a:lnTo>
                  <a:lnTo>
                    <a:pt x="495300" y="50292"/>
                  </a:lnTo>
                  <a:lnTo>
                    <a:pt x="478155" y="41148"/>
                  </a:lnTo>
                  <a:lnTo>
                    <a:pt x="472440" y="38100"/>
                  </a:lnTo>
                  <a:lnTo>
                    <a:pt x="446532" y="25895"/>
                  </a:lnTo>
                  <a:lnTo>
                    <a:pt x="393192" y="9144"/>
                  </a:lnTo>
                  <a:lnTo>
                    <a:pt x="335280" y="1524"/>
                  </a:lnTo>
                  <a:lnTo>
                    <a:pt x="304800" y="0"/>
                  </a:lnTo>
                  <a:lnTo>
                    <a:pt x="274320" y="1524"/>
                  </a:lnTo>
                  <a:lnTo>
                    <a:pt x="214884" y="9144"/>
                  </a:lnTo>
                  <a:lnTo>
                    <a:pt x="161544" y="25895"/>
                  </a:lnTo>
                  <a:lnTo>
                    <a:pt x="114300" y="50292"/>
                  </a:lnTo>
                  <a:lnTo>
                    <a:pt x="71628" y="80772"/>
                  </a:lnTo>
                  <a:lnTo>
                    <a:pt x="38100" y="115824"/>
                  </a:lnTo>
                  <a:lnTo>
                    <a:pt x="32004" y="126492"/>
                  </a:lnTo>
                  <a:lnTo>
                    <a:pt x="25908" y="135636"/>
                  </a:lnTo>
                  <a:lnTo>
                    <a:pt x="19812" y="146304"/>
                  </a:lnTo>
                  <a:lnTo>
                    <a:pt x="15240" y="156972"/>
                  </a:lnTo>
                  <a:lnTo>
                    <a:pt x="10668" y="169164"/>
                  </a:lnTo>
                  <a:lnTo>
                    <a:pt x="6096" y="179832"/>
                  </a:lnTo>
                  <a:lnTo>
                    <a:pt x="4572" y="192024"/>
                  </a:lnTo>
                  <a:lnTo>
                    <a:pt x="1524" y="202692"/>
                  </a:lnTo>
                  <a:lnTo>
                    <a:pt x="1524" y="214884"/>
                  </a:lnTo>
                  <a:lnTo>
                    <a:pt x="0" y="227076"/>
                  </a:lnTo>
                  <a:lnTo>
                    <a:pt x="1524" y="239268"/>
                  </a:lnTo>
                  <a:lnTo>
                    <a:pt x="1524" y="251460"/>
                  </a:lnTo>
                  <a:lnTo>
                    <a:pt x="4572" y="262128"/>
                  </a:lnTo>
                  <a:lnTo>
                    <a:pt x="6096" y="274320"/>
                  </a:lnTo>
                  <a:lnTo>
                    <a:pt x="15240" y="295656"/>
                  </a:lnTo>
                  <a:lnTo>
                    <a:pt x="19812" y="307848"/>
                  </a:lnTo>
                  <a:lnTo>
                    <a:pt x="25908" y="316992"/>
                  </a:lnTo>
                  <a:lnTo>
                    <a:pt x="32004" y="327660"/>
                  </a:lnTo>
                  <a:lnTo>
                    <a:pt x="71628" y="373380"/>
                  </a:lnTo>
                  <a:lnTo>
                    <a:pt x="114300" y="403860"/>
                  </a:lnTo>
                  <a:lnTo>
                    <a:pt x="161544" y="428244"/>
                  </a:lnTo>
                  <a:lnTo>
                    <a:pt x="214884" y="443484"/>
                  </a:lnTo>
                  <a:lnTo>
                    <a:pt x="274320" y="452628"/>
                  </a:lnTo>
                  <a:lnTo>
                    <a:pt x="304800" y="454152"/>
                  </a:lnTo>
                  <a:lnTo>
                    <a:pt x="335280" y="452628"/>
                  </a:lnTo>
                  <a:lnTo>
                    <a:pt x="364236" y="449580"/>
                  </a:lnTo>
                  <a:lnTo>
                    <a:pt x="386410" y="444919"/>
                  </a:lnTo>
                  <a:lnTo>
                    <a:pt x="480060" y="522732"/>
                  </a:lnTo>
                  <a:lnTo>
                    <a:pt x="489775" y="481838"/>
                  </a:lnTo>
                  <a:lnTo>
                    <a:pt x="3690201" y="1241704"/>
                  </a:lnTo>
                  <a:lnTo>
                    <a:pt x="3680460" y="1283208"/>
                  </a:lnTo>
                  <a:lnTo>
                    <a:pt x="3817620" y="1249680"/>
                  </a:lnTo>
                  <a:close/>
                </a:path>
                <a:path w="6847840" h="5295900">
                  <a:moveTo>
                    <a:pt x="4151731" y="1979523"/>
                  </a:moveTo>
                  <a:lnTo>
                    <a:pt x="4151553" y="1979523"/>
                  </a:lnTo>
                  <a:lnTo>
                    <a:pt x="4151388" y="1979663"/>
                  </a:lnTo>
                  <a:lnTo>
                    <a:pt x="4151642" y="1979663"/>
                  </a:lnTo>
                  <a:lnTo>
                    <a:pt x="4151731" y="1979523"/>
                  </a:lnTo>
                  <a:close/>
                </a:path>
                <a:path w="6847840" h="5295900">
                  <a:moveTo>
                    <a:pt x="4547628" y="5093970"/>
                  </a:moveTo>
                  <a:lnTo>
                    <a:pt x="4545342" y="5090160"/>
                  </a:lnTo>
                  <a:lnTo>
                    <a:pt x="4544822" y="5089512"/>
                  </a:lnTo>
                  <a:lnTo>
                    <a:pt x="4546104" y="5092700"/>
                  </a:lnTo>
                  <a:lnTo>
                    <a:pt x="4547628" y="5093970"/>
                  </a:lnTo>
                  <a:close/>
                </a:path>
                <a:path w="6847840" h="5295900">
                  <a:moveTo>
                    <a:pt x="6821856" y="5096154"/>
                  </a:moveTo>
                  <a:lnTo>
                    <a:pt x="6821437" y="5096510"/>
                  </a:lnTo>
                  <a:lnTo>
                    <a:pt x="6821564" y="5096510"/>
                  </a:lnTo>
                  <a:lnTo>
                    <a:pt x="6821856" y="5096154"/>
                  </a:lnTo>
                  <a:close/>
                </a:path>
                <a:path w="6847840" h="5295900">
                  <a:moveTo>
                    <a:pt x="6824485" y="5078730"/>
                  </a:moveTo>
                  <a:lnTo>
                    <a:pt x="6822961" y="5074920"/>
                  </a:lnTo>
                  <a:lnTo>
                    <a:pt x="6821805" y="5073955"/>
                  </a:lnTo>
                  <a:lnTo>
                    <a:pt x="6821360" y="5073523"/>
                  </a:lnTo>
                  <a:lnTo>
                    <a:pt x="6824485" y="5078730"/>
                  </a:lnTo>
                  <a:close/>
                </a:path>
                <a:path w="6847840" h="5295900">
                  <a:moveTo>
                    <a:pt x="6825501" y="5090160"/>
                  </a:moveTo>
                  <a:lnTo>
                    <a:pt x="6825247" y="5090160"/>
                  </a:lnTo>
                  <a:lnTo>
                    <a:pt x="6824980" y="5091023"/>
                  </a:lnTo>
                  <a:lnTo>
                    <a:pt x="6825501" y="5090160"/>
                  </a:lnTo>
                  <a:close/>
                </a:path>
                <a:path w="6847840" h="5295900">
                  <a:moveTo>
                    <a:pt x="6847345" y="5038090"/>
                  </a:moveTo>
                  <a:lnTo>
                    <a:pt x="6844297" y="5035550"/>
                  </a:lnTo>
                  <a:lnTo>
                    <a:pt x="6838201" y="5031740"/>
                  </a:lnTo>
                  <a:lnTo>
                    <a:pt x="6830581" y="5025390"/>
                  </a:lnTo>
                  <a:lnTo>
                    <a:pt x="6822961" y="5020310"/>
                  </a:lnTo>
                  <a:lnTo>
                    <a:pt x="6813817" y="5016500"/>
                  </a:lnTo>
                  <a:lnTo>
                    <a:pt x="6806197" y="5010150"/>
                  </a:lnTo>
                  <a:lnTo>
                    <a:pt x="6799796" y="5006340"/>
                  </a:lnTo>
                  <a:lnTo>
                    <a:pt x="6795529" y="5005070"/>
                  </a:lnTo>
                  <a:lnTo>
                    <a:pt x="6786385" y="5001260"/>
                  </a:lnTo>
                  <a:lnTo>
                    <a:pt x="6782117" y="4998720"/>
                  </a:lnTo>
                  <a:lnTo>
                    <a:pt x="6765049" y="4991100"/>
                  </a:lnTo>
                  <a:lnTo>
                    <a:pt x="6752857" y="4988560"/>
                  </a:lnTo>
                  <a:lnTo>
                    <a:pt x="6740665" y="4983480"/>
                  </a:lnTo>
                  <a:lnTo>
                    <a:pt x="6713233" y="4974590"/>
                  </a:lnTo>
                  <a:lnTo>
                    <a:pt x="6699517" y="4972050"/>
                  </a:lnTo>
                  <a:lnTo>
                    <a:pt x="6685801" y="4966970"/>
                  </a:lnTo>
                  <a:lnTo>
                    <a:pt x="6621793" y="4953000"/>
                  </a:lnTo>
                  <a:lnTo>
                    <a:pt x="6586741" y="4944110"/>
                  </a:lnTo>
                  <a:lnTo>
                    <a:pt x="6550165" y="4937760"/>
                  </a:lnTo>
                  <a:lnTo>
                    <a:pt x="6510541" y="4930140"/>
                  </a:lnTo>
                  <a:lnTo>
                    <a:pt x="6470917" y="4925060"/>
                  </a:lnTo>
                  <a:lnTo>
                    <a:pt x="6428245" y="4918710"/>
                  </a:lnTo>
                  <a:lnTo>
                    <a:pt x="6417196" y="4917440"/>
                  </a:lnTo>
                  <a:lnTo>
                    <a:pt x="6384049" y="4914900"/>
                  </a:lnTo>
                  <a:lnTo>
                    <a:pt x="6338329" y="4907280"/>
                  </a:lnTo>
                  <a:lnTo>
                    <a:pt x="6190500" y="4894580"/>
                  </a:lnTo>
                  <a:lnTo>
                    <a:pt x="6032004" y="4883150"/>
                  </a:lnTo>
                  <a:lnTo>
                    <a:pt x="5977140" y="4881880"/>
                  </a:lnTo>
                  <a:lnTo>
                    <a:pt x="5920752" y="4879340"/>
                  </a:lnTo>
                  <a:lnTo>
                    <a:pt x="5804928" y="4876800"/>
                  </a:lnTo>
                  <a:lnTo>
                    <a:pt x="5565660" y="4876800"/>
                  </a:lnTo>
                  <a:lnTo>
                    <a:pt x="5449836" y="4879340"/>
                  </a:lnTo>
                  <a:lnTo>
                    <a:pt x="5393448" y="4881880"/>
                  </a:lnTo>
                  <a:lnTo>
                    <a:pt x="5338584" y="4883150"/>
                  </a:lnTo>
                  <a:lnTo>
                    <a:pt x="5129796" y="4898390"/>
                  </a:lnTo>
                  <a:lnTo>
                    <a:pt x="4986540" y="4912360"/>
                  </a:lnTo>
                  <a:lnTo>
                    <a:pt x="4860048" y="4930140"/>
                  </a:lnTo>
                  <a:lnTo>
                    <a:pt x="4820424" y="4937760"/>
                  </a:lnTo>
                  <a:lnTo>
                    <a:pt x="4783848" y="4944110"/>
                  </a:lnTo>
                  <a:lnTo>
                    <a:pt x="4748796" y="4953000"/>
                  </a:lnTo>
                  <a:lnTo>
                    <a:pt x="4716792" y="4959350"/>
                  </a:lnTo>
                  <a:lnTo>
                    <a:pt x="4686312" y="4966970"/>
                  </a:lnTo>
                  <a:lnTo>
                    <a:pt x="4671072" y="4972050"/>
                  </a:lnTo>
                  <a:lnTo>
                    <a:pt x="4657356" y="4974590"/>
                  </a:lnTo>
                  <a:lnTo>
                    <a:pt x="4643640" y="4979670"/>
                  </a:lnTo>
                  <a:lnTo>
                    <a:pt x="4631448" y="4983480"/>
                  </a:lnTo>
                  <a:lnTo>
                    <a:pt x="4617732" y="4988560"/>
                  </a:lnTo>
                  <a:lnTo>
                    <a:pt x="4607064" y="4991100"/>
                  </a:lnTo>
                  <a:lnTo>
                    <a:pt x="4594872" y="4996180"/>
                  </a:lnTo>
                  <a:lnTo>
                    <a:pt x="4565916" y="5010150"/>
                  </a:lnTo>
                  <a:lnTo>
                    <a:pt x="4556772" y="5016500"/>
                  </a:lnTo>
                  <a:lnTo>
                    <a:pt x="4547628" y="5020310"/>
                  </a:lnTo>
                  <a:lnTo>
                    <a:pt x="4540008" y="5025390"/>
                  </a:lnTo>
                  <a:lnTo>
                    <a:pt x="4533912" y="5031740"/>
                  </a:lnTo>
                  <a:lnTo>
                    <a:pt x="4526292" y="5035550"/>
                  </a:lnTo>
                  <a:lnTo>
                    <a:pt x="4505515" y="5067033"/>
                  </a:lnTo>
                  <a:lnTo>
                    <a:pt x="4425708" y="4983467"/>
                  </a:lnTo>
                  <a:lnTo>
                    <a:pt x="4411408" y="5023294"/>
                  </a:lnTo>
                  <a:lnTo>
                    <a:pt x="2455176" y="4311383"/>
                  </a:lnTo>
                  <a:lnTo>
                    <a:pt x="2439936" y="4351007"/>
                  </a:lnTo>
                  <a:lnTo>
                    <a:pt x="4397070" y="5063248"/>
                  </a:lnTo>
                  <a:lnTo>
                    <a:pt x="4383036" y="5102339"/>
                  </a:lnTo>
                  <a:lnTo>
                    <a:pt x="4501908" y="5088128"/>
                  </a:lnTo>
                  <a:lnTo>
                    <a:pt x="4501908" y="5093970"/>
                  </a:lnTo>
                  <a:lnTo>
                    <a:pt x="4504956" y="5101590"/>
                  </a:lnTo>
                  <a:lnTo>
                    <a:pt x="4506480" y="5109210"/>
                  </a:lnTo>
                  <a:lnTo>
                    <a:pt x="4511052" y="5115560"/>
                  </a:lnTo>
                  <a:lnTo>
                    <a:pt x="4515624" y="5123180"/>
                  </a:lnTo>
                  <a:lnTo>
                    <a:pt x="4520196" y="5128260"/>
                  </a:lnTo>
                  <a:lnTo>
                    <a:pt x="4526292" y="5134610"/>
                  </a:lnTo>
                  <a:lnTo>
                    <a:pt x="4533912" y="5139690"/>
                  </a:lnTo>
                  <a:lnTo>
                    <a:pt x="4540008" y="5146040"/>
                  </a:lnTo>
                  <a:lnTo>
                    <a:pt x="4575060" y="5163820"/>
                  </a:lnTo>
                  <a:lnTo>
                    <a:pt x="4584204" y="5170170"/>
                  </a:lnTo>
                  <a:lnTo>
                    <a:pt x="4594872" y="5172710"/>
                  </a:lnTo>
                  <a:lnTo>
                    <a:pt x="4607064" y="5177790"/>
                  </a:lnTo>
                  <a:lnTo>
                    <a:pt x="4617732" y="5181600"/>
                  </a:lnTo>
                  <a:lnTo>
                    <a:pt x="4631448" y="5186680"/>
                  </a:lnTo>
                  <a:lnTo>
                    <a:pt x="4643640" y="5191760"/>
                  </a:lnTo>
                  <a:lnTo>
                    <a:pt x="4671072" y="5199380"/>
                  </a:lnTo>
                  <a:lnTo>
                    <a:pt x="4716792" y="5210810"/>
                  </a:lnTo>
                  <a:lnTo>
                    <a:pt x="4748339" y="5219573"/>
                  </a:lnTo>
                  <a:lnTo>
                    <a:pt x="4748098" y="5219573"/>
                  </a:lnTo>
                  <a:lnTo>
                    <a:pt x="4860048" y="5240020"/>
                  </a:lnTo>
                  <a:lnTo>
                    <a:pt x="4942344" y="5252720"/>
                  </a:lnTo>
                  <a:lnTo>
                    <a:pt x="5081028" y="5267960"/>
                  </a:lnTo>
                  <a:lnTo>
                    <a:pt x="5129796" y="5271770"/>
                  </a:lnTo>
                  <a:lnTo>
                    <a:pt x="5180088" y="5276850"/>
                  </a:lnTo>
                  <a:lnTo>
                    <a:pt x="5283720" y="5283200"/>
                  </a:lnTo>
                  <a:lnTo>
                    <a:pt x="5507748" y="5293360"/>
                  </a:lnTo>
                  <a:lnTo>
                    <a:pt x="5565660" y="5293360"/>
                  </a:lnTo>
                  <a:lnTo>
                    <a:pt x="5625096" y="5295900"/>
                  </a:lnTo>
                  <a:lnTo>
                    <a:pt x="5745492" y="5295900"/>
                  </a:lnTo>
                  <a:lnTo>
                    <a:pt x="5977140" y="5288280"/>
                  </a:lnTo>
                  <a:lnTo>
                    <a:pt x="6086868" y="5283200"/>
                  </a:lnTo>
                  <a:lnTo>
                    <a:pt x="6190500" y="5276850"/>
                  </a:lnTo>
                  <a:lnTo>
                    <a:pt x="6291084" y="5267960"/>
                  </a:lnTo>
                  <a:lnTo>
                    <a:pt x="6428245" y="5252720"/>
                  </a:lnTo>
                  <a:lnTo>
                    <a:pt x="6470917" y="5246370"/>
                  </a:lnTo>
                  <a:lnTo>
                    <a:pt x="6510541" y="5238750"/>
                  </a:lnTo>
                  <a:lnTo>
                    <a:pt x="6550165" y="5232400"/>
                  </a:lnTo>
                  <a:lnTo>
                    <a:pt x="6622504" y="5219573"/>
                  </a:lnTo>
                  <a:lnTo>
                    <a:pt x="6622275" y="5219573"/>
                  </a:lnTo>
                  <a:lnTo>
                    <a:pt x="6685801" y="5203190"/>
                  </a:lnTo>
                  <a:lnTo>
                    <a:pt x="6713233" y="5195570"/>
                  </a:lnTo>
                  <a:lnTo>
                    <a:pt x="6740665" y="5186680"/>
                  </a:lnTo>
                  <a:lnTo>
                    <a:pt x="6765049" y="5177790"/>
                  </a:lnTo>
                  <a:lnTo>
                    <a:pt x="6775717" y="5172710"/>
                  </a:lnTo>
                  <a:lnTo>
                    <a:pt x="6786385" y="5170170"/>
                  </a:lnTo>
                  <a:lnTo>
                    <a:pt x="6795529" y="5163820"/>
                  </a:lnTo>
                  <a:lnTo>
                    <a:pt x="6806197" y="5158740"/>
                  </a:lnTo>
                  <a:lnTo>
                    <a:pt x="6813817" y="5154930"/>
                  </a:lnTo>
                  <a:lnTo>
                    <a:pt x="6822961" y="5149850"/>
                  </a:lnTo>
                  <a:lnTo>
                    <a:pt x="6830581" y="5146040"/>
                  </a:lnTo>
                  <a:lnTo>
                    <a:pt x="6847345" y="5132070"/>
                  </a:lnTo>
                  <a:lnTo>
                    <a:pt x="6847345" y="5107940"/>
                  </a:lnTo>
                  <a:lnTo>
                    <a:pt x="6847345" y="5105400"/>
                  </a:lnTo>
                  <a:lnTo>
                    <a:pt x="6815341" y="5105400"/>
                  </a:lnTo>
                  <a:lnTo>
                    <a:pt x="6816395" y="5102860"/>
                  </a:lnTo>
                  <a:lnTo>
                    <a:pt x="6810769" y="5107940"/>
                  </a:lnTo>
                  <a:lnTo>
                    <a:pt x="6812293" y="5105400"/>
                  </a:lnTo>
                  <a:lnTo>
                    <a:pt x="6800101" y="5115560"/>
                  </a:lnTo>
                  <a:lnTo>
                    <a:pt x="6794005" y="5118100"/>
                  </a:lnTo>
                  <a:lnTo>
                    <a:pt x="6786385" y="5123180"/>
                  </a:lnTo>
                  <a:lnTo>
                    <a:pt x="6777241" y="5126990"/>
                  </a:lnTo>
                  <a:lnTo>
                    <a:pt x="6778765" y="5126990"/>
                  </a:lnTo>
                  <a:lnTo>
                    <a:pt x="6768097" y="5130800"/>
                  </a:lnTo>
                  <a:lnTo>
                    <a:pt x="6769621" y="5130800"/>
                  </a:lnTo>
                  <a:lnTo>
                    <a:pt x="6748285" y="5139690"/>
                  </a:lnTo>
                  <a:lnTo>
                    <a:pt x="6749809" y="5139690"/>
                  </a:lnTo>
                  <a:lnTo>
                    <a:pt x="6737617" y="5143500"/>
                  </a:lnTo>
                  <a:lnTo>
                    <a:pt x="6739141" y="5143500"/>
                  </a:lnTo>
                  <a:lnTo>
                    <a:pt x="6714757" y="5151120"/>
                  </a:lnTo>
                  <a:lnTo>
                    <a:pt x="6701041" y="5154930"/>
                  </a:lnTo>
                  <a:lnTo>
                    <a:pt x="6702565" y="5154930"/>
                  </a:lnTo>
                  <a:lnTo>
                    <a:pt x="6688849" y="5158740"/>
                  </a:lnTo>
                  <a:lnTo>
                    <a:pt x="6673609" y="5162550"/>
                  </a:lnTo>
                  <a:lnTo>
                    <a:pt x="6675133" y="5162550"/>
                  </a:lnTo>
                  <a:lnTo>
                    <a:pt x="6644653" y="5170170"/>
                  </a:lnTo>
                  <a:lnTo>
                    <a:pt x="6612649" y="5177790"/>
                  </a:lnTo>
                  <a:lnTo>
                    <a:pt x="6577597" y="5185410"/>
                  </a:lnTo>
                  <a:lnTo>
                    <a:pt x="6579121" y="5185410"/>
                  </a:lnTo>
                  <a:lnTo>
                    <a:pt x="6542545" y="5191760"/>
                  </a:lnTo>
                  <a:lnTo>
                    <a:pt x="6504445" y="5196840"/>
                  </a:lnTo>
                  <a:lnTo>
                    <a:pt x="6463297" y="5203190"/>
                  </a:lnTo>
                  <a:lnTo>
                    <a:pt x="6464821" y="5203190"/>
                  </a:lnTo>
                  <a:lnTo>
                    <a:pt x="6377953" y="5215890"/>
                  </a:lnTo>
                  <a:lnTo>
                    <a:pt x="6335217" y="5219573"/>
                  </a:lnTo>
                  <a:lnTo>
                    <a:pt x="6334684" y="5219573"/>
                  </a:lnTo>
                  <a:lnTo>
                    <a:pt x="6286512" y="5226050"/>
                  </a:lnTo>
                  <a:lnTo>
                    <a:pt x="6237744" y="5231130"/>
                  </a:lnTo>
                  <a:lnTo>
                    <a:pt x="6187452" y="5233670"/>
                  </a:lnTo>
                  <a:lnTo>
                    <a:pt x="6137160" y="5238750"/>
                  </a:lnTo>
                  <a:lnTo>
                    <a:pt x="6030480" y="5245100"/>
                  </a:lnTo>
                  <a:lnTo>
                    <a:pt x="5975616" y="5246370"/>
                  </a:lnTo>
                  <a:lnTo>
                    <a:pt x="5919228" y="5248910"/>
                  </a:lnTo>
                  <a:lnTo>
                    <a:pt x="5803404" y="5252720"/>
                  </a:lnTo>
                  <a:lnTo>
                    <a:pt x="5567184" y="5252720"/>
                  </a:lnTo>
                  <a:lnTo>
                    <a:pt x="5399189" y="5247640"/>
                  </a:lnTo>
                  <a:lnTo>
                    <a:pt x="5396496" y="5247640"/>
                  </a:lnTo>
                  <a:lnTo>
                    <a:pt x="5340108" y="5245100"/>
                  </a:lnTo>
                  <a:lnTo>
                    <a:pt x="5286768" y="5241290"/>
                  </a:lnTo>
                  <a:lnTo>
                    <a:pt x="5234952" y="5238750"/>
                  </a:lnTo>
                  <a:lnTo>
                    <a:pt x="5183136" y="5233670"/>
                  </a:lnTo>
                  <a:lnTo>
                    <a:pt x="5132844" y="5231130"/>
                  </a:lnTo>
                  <a:lnTo>
                    <a:pt x="5084076" y="5226050"/>
                  </a:lnTo>
                  <a:lnTo>
                    <a:pt x="5034343" y="5219357"/>
                  </a:lnTo>
                  <a:lnTo>
                    <a:pt x="4992636" y="5215890"/>
                  </a:lnTo>
                  <a:lnTo>
                    <a:pt x="4828044" y="5191760"/>
                  </a:lnTo>
                  <a:lnTo>
                    <a:pt x="4791468" y="5185410"/>
                  </a:lnTo>
                  <a:lnTo>
                    <a:pt x="4792992" y="5185410"/>
                  </a:lnTo>
                  <a:lnTo>
                    <a:pt x="4757940" y="5177790"/>
                  </a:lnTo>
                  <a:lnTo>
                    <a:pt x="4725936" y="5170170"/>
                  </a:lnTo>
                  <a:lnTo>
                    <a:pt x="4696980" y="5162550"/>
                  </a:lnTo>
                  <a:lnTo>
                    <a:pt x="4681740" y="5158740"/>
                  </a:lnTo>
                  <a:lnTo>
                    <a:pt x="4683264" y="5158740"/>
                  </a:lnTo>
                  <a:lnTo>
                    <a:pt x="4655832" y="5151120"/>
                  </a:lnTo>
                  <a:lnTo>
                    <a:pt x="4643640" y="5147310"/>
                  </a:lnTo>
                  <a:lnTo>
                    <a:pt x="4632972" y="5143500"/>
                  </a:lnTo>
                  <a:lnTo>
                    <a:pt x="4620780" y="5139690"/>
                  </a:lnTo>
                  <a:lnTo>
                    <a:pt x="4622304" y="5139690"/>
                  </a:lnTo>
                  <a:lnTo>
                    <a:pt x="4600968" y="5130800"/>
                  </a:lnTo>
                  <a:lnTo>
                    <a:pt x="4602492" y="5130800"/>
                  </a:lnTo>
                  <a:lnTo>
                    <a:pt x="4591824" y="5126990"/>
                  </a:lnTo>
                  <a:lnTo>
                    <a:pt x="4593348" y="5126990"/>
                  </a:lnTo>
                  <a:lnTo>
                    <a:pt x="4584204" y="5123180"/>
                  </a:lnTo>
                  <a:lnTo>
                    <a:pt x="4585728" y="5123180"/>
                  </a:lnTo>
                  <a:lnTo>
                    <a:pt x="4576584" y="5118100"/>
                  </a:lnTo>
                  <a:lnTo>
                    <a:pt x="4578108" y="5118100"/>
                  </a:lnTo>
                  <a:lnTo>
                    <a:pt x="4570488" y="5115560"/>
                  </a:lnTo>
                  <a:lnTo>
                    <a:pt x="4560735" y="5107940"/>
                  </a:lnTo>
                  <a:lnTo>
                    <a:pt x="4558296" y="5105400"/>
                  </a:lnTo>
                  <a:lnTo>
                    <a:pt x="4559820" y="5107940"/>
                  </a:lnTo>
                  <a:lnTo>
                    <a:pt x="4556163" y="5105400"/>
                  </a:lnTo>
                  <a:lnTo>
                    <a:pt x="4554182" y="5102860"/>
                  </a:lnTo>
                  <a:lnTo>
                    <a:pt x="4553940" y="5102860"/>
                  </a:lnTo>
                  <a:lnTo>
                    <a:pt x="4551426" y="5099050"/>
                  </a:lnTo>
                  <a:lnTo>
                    <a:pt x="4547628" y="5095240"/>
                  </a:lnTo>
                  <a:lnTo>
                    <a:pt x="4549152" y="5096510"/>
                  </a:lnTo>
                  <a:lnTo>
                    <a:pt x="4548390" y="5095240"/>
                  </a:lnTo>
                  <a:lnTo>
                    <a:pt x="4546104" y="5092700"/>
                  </a:lnTo>
                  <a:lnTo>
                    <a:pt x="4544885" y="5090160"/>
                  </a:lnTo>
                  <a:lnTo>
                    <a:pt x="4544352" y="5090160"/>
                  </a:lnTo>
                  <a:lnTo>
                    <a:pt x="4544187" y="5089512"/>
                  </a:lnTo>
                  <a:lnTo>
                    <a:pt x="4543907" y="5089156"/>
                  </a:lnTo>
                  <a:lnTo>
                    <a:pt x="4544225" y="5089512"/>
                  </a:lnTo>
                  <a:lnTo>
                    <a:pt x="4543818" y="5087620"/>
                  </a:lnTo>
                  <a:lnTo>
                    <a:pt x="4543310" y="5086350"/>
                  </a:lnTo>
                  <a:lnTo>
                    <a:pt x="4544009" y="5087620"/>
                  </a:lnTo>
                  <a:lnTo>
                    <a:pt x="4544580" y="5088890"/>
                  </a:lnTo>
                  <a:lnTo>
                    <a:pt x="4543666" y="5085080"/>
                  </a:lnTo>
                  <a:lnTo>
                    <a:pt x="4543437" y="5083962"/>
                  </a:lnTo>
                  <a:lnTo>
                    <a:pt x="4543222" y="5085080"/>
                  </a:lnTo>
                  <a:lnTo>
                    <a:pt x="4543056" y="5086350"/>
                  </a:lnTo>
                  <a:lnTo>
                    <a:pt x="4543183" y="5085080"/>
                  </a:lnTo>
                  <a:lnTo>
                    <a:pt x="4543412" y="5083962"/>
                  </a:lnTo>
                  <a:lnTo>
                    <a:pt x="4543056" y="5085080"/>
                  </a:lnTo>
                  <a:lnTo>
                    <a:pt x="4543298" y="5083962"/>
                  </a:lnTo>
                  <a:lnTo>
                    <a:pt x="4543247" y="5083441"/>
                  </a:lnTo>
                  <a:lnTo>
                    <a:pt x="4543361" y="5083568"/>
                  </a:lnTo>
                  <a:lnTo>
                    <a:pt x="4543463" y="5083441"/>
                  </a:lnTo>
                  <a:lnTo>
                    <a:pt x="4544276" y="5081270"/>
                  </a:lnTo>
                  <a:lnTo>
                    <a:pt x="4546104" y="5078730"/>
                  </a:lnTo>
                  <a:lnTo>
                    <a:pt x="4544580" y="5080000"/>
                  </a:lnTo>
                  <a:lnTo>
                    <a:pt x="4547628" y="5074920"/>
                  </a:lnTo>
                  <a:lnTo>
                    <a:pt x="4549025" y="5073523"/>
                  </a:lnTo>
                  <a:lnTo>
                    <a:pt x="4548771" y="5073955"/>
                  </a:lnTo>
                  <a:lnTo>
                    <a:pt x="4547628" y="5074920"/>
                  </a:lnTo>
                  <a:lnTo>
                    <a:pt x="4546104" y="5078730"/>
                  </a:lnTo>
                  <a:lnTo>
                    <a:pt x="4549533" y="5073015"/>
                  </a:lnTo>
                  <a:lnTo>
                    <a:pt x="4551438" y="5071110"/>
                  </a:lnTo>
                  <a:lnTo>
                    <a:pt x="4552200" y="5069827"/>
                  </a:lnTo>
                  <a:lnTo>
                    <a:pt x="4550676" y="5071110"/>
                  </a:lnTo>
                  <a:lnTo>
                    <a:pt x="4554105" y="5067300"/>
                  </a:lnTo>
                  <a:lnTo>
                    <a:pt x="4553724" y="5067300"/>
                  </a:lnTo>
                  <a:lnTo>
                    <a:pt x="4559820" y="5063490"/>
                  </a:lnTo>
                  <a:lnTo>
                    <a:pt x="4558296" y="5064760"/>
                  </a:lnTo>
                  <a:lnTo>
                    <a:pt x="4560798" y="5063452"/>
                  </a:lnTo>
                  <a:lnTo>
                    <a:pt x="4570488" y="5055870"/>
                  </a:lnTo>
                  <a:lnTo>
                    <a:pt x="4578108" y="5050790"/>
                  </a:lnTo>
                  <a:lnTo>
                    <a:pt x="4576584" y="5052060"/>
                  </a:lnTo>
                  <a:lnTo>
                    <a:pt x="4580242" y="5050790"/>
                  </a:lnTo>
                  <a:lnTo>
                    <a:pt x="4585728" y="5048250"/>
                  </a:lnTo>
                  <a:lnTo>
                    <a:pt x="4584204" y="5048250"/>
                  </a:lnTo>
                  <a:lnTo>
                    <a:pt x="4593348" y="5043170"/>
                  </a:lnTo>
                  <a:lnTo>
                    <a:pt x="4591824" y="5043170"/>
                  </a:lnTo>
                  <a:lnTo>
                    <a:pt x="4602492" y="5039360"/>
                  </a:lnTo>
                  <a:lnTo>
                    <a:pt x="4600968" y="5039360"/>
                  </a:lnTo>
                  <a:lnTo>
                    <a:pt x="4622304" y="5031740"/>
                  </a:lnTo>
                  <a:lnTo>
                    <a:pt x="4620780" y="5031740"/>
                  </a:lnTo>
                  <a:lnTo>
                    <a:pt x="4632972" y="5026660"/>
                  </a:lnTo>
                  <a:lnTo>
                    <a:pt x="4643640" y="5024120"/>
                  </a:lnTo>
                  <a:lnTo>
                    <a:pt x="4655832" y="5019040"/>
                  </a:lnTo>
                  <a:lnTo>
                    <a:pt x="4669548" y="5016500"/>
                  </a:lnTo>
                  <a:lnTo>
                    <a:pt x="4683264" y="5011420"/>
                  </a:lnTo>
                  <a:lnTo>
                    <a:pt x="4681740" y="5011420"/>
                  </a:lnTo>
                  <a:lnTo>
                    <a:pt x="4696980" y="5006340"/>
                  </a:lnTo>
                  <a:lnTo>
                    <a:pt x="4696980" y="5008880"/>
                  </a:lnTo>
                  <a:lnTo>
                    <a:pt x="4702772" y="5006340"/>
                  </a:lnTo>
                  <a:lnTo>
                    <a:pt x="4725936" y="4998720"/>
                  </a:lnTo>
                  <a:lnTo>
                    <a:pt x="4725936" y="5001260"/>
                  </a:lnTo>
                  <a:lnTo>
                    <a:pt x="4733937" y="4998720"/>
                  </a:lnTo>
                  <a:lnTo>
                    <a:pt x="4792992" y="4986020"/>
                  </a:lnTo>
                  <a:lnTo>
                    <a:pt x="4791468" y="4986020"/>
                  </a:lnTo>
                  <a:lnTo>
                    <a:pt x="4828044" y="4979670"/>
                  </a:lnTo>
                  <a:lnTo>
                    <a:pt x="4866144" y="4972050"/>
                  </a:lnTo>
                  <a:lnTo>
                    <a:pt x="4948440" y="4959350"/>
                  </a:lnTo>
                  <a:lnTo>
                    <a:pt x="4992636" y="4955540"/>
                  </a:lnTo>
                  <a:lnTo>
                    <a:pt x="5038356" y="4949190"/>
                  </a:lnTo>
                  <a:lnTo>
                    <a:pt x="5036832" y="4949190"/>
                  </a:lnTo>
                  <a:lnTo>
                    <a:pt x="5084076" y="4944110"/>
                  </a:lnTo>
                  <a:lnTo>
                    <a:pt x="5132844" y="4940300"/>
                  </a:lnTo>
                  <a:lnTo>
                    <a:pt x="5183136" y="4935220"/>
                  </a:lnTo>
                  <a:lnTo>
                    <a:pt x="5233428" y="4932680"/>
                  </a:lnTo>
                  <a:lnTo>
                    <a:pt x="5394972" y="4922520"/>
                  </a:lnTo>
                  <a:lnTo>
                    <a:pt x="5625096" y="4917440"/>
                  </a:lnTo>
                  <a:lnTo>
                    <a:pt x="5684532" y="4917440"/>
                  </a:lnTo>
                  <a:lnTo>
                    <a:pt x="5745492" y="4918710"/>
                  </a:lnTo>
                  <a:lnTo>
                    <a:pt x="5803404" y="4918710"/>
                  </a:lnTo>
                  <a:lnTo>
                    <a:pt x="5862066" y="4919980"/>
                  </a:lnTo>
                  <a:lnTo>
                    <a:pt x="5861316" y="4919980"/>
                  </a:lnTo>
                  <a:lnTo>
                    <a:pt x="5975616" y="4922520"/>
                  </a:lnTo>
                  <a:lnTo>
                    <a:pt x="6030480" y="4926330"/>
                  </a:lnTo>
                  <a:lnTo>
                    <a:pt x="6187452" y="4935220"/>
                  </a:lnTo>
                  <a:lnTo>
                    <a:pt x="6237744" y="4940300"/>
                  </a:lnTo>
                  <a:lnTo>
                    <a:pt x="6286512" y="4944110"/>
                  </a:lnTo>
                  <a:lnTo>
                    <a:pt x="6333757" y="4949190"/>
                  </a:lnTo>
                  <a:lnTo>
                    <a:pt x="6377953" y="4955540"/>
                  </a:lnTo>
                  <a:lnTo>
                    <a:pt x="6422149" y="4959350"/>
                  </a:lnTo>
                  <a:lnTo>
                    <a:pt x="6464821" y="4965700"/>
                  </a:lnTo>
                  <a:lnTo>
                    <a:pt x="6463297" y="4965700"/>
                  </a:lnTo>
                  <a:lnTo>
                    <a:pt x="6504445" y="4972050"/>
                  </a:lnTo>
                  <a:lnTo>
                    <a:pt x="6542545" y="4979670"/>
                  </a:lnTo>
                  <a:lnTo>
                    <a:pt x="6579121" y="4986020"/>
                  </a:lnTo>
                  <a:lnTo>
                    <a:pt x="6612649" y="4993640"/>
                  </a:lnTo>
                  <a:lnTo>
                    <a:pt x="6644653" y="5001260"/>
                  </a:lnTo>
                  <a:lnTo>
                    <a:pt x="6644653" y="4998720"/>
                  </a:lnTo>
                  <a:lnTo>
                    <a:pt x="6675133" y="5008880"/>
                  </a:lnTo>
                  <a:lnTo>
                    <a:pt x="6673609" y="5006340"/>
                  </a:lnTo>
                  <a:lnTo>
                    <a:pt x="6688849" y="5011420"/>
                  </a:lnTo>
                  <a:lnTo>
                    <a:pt x="6702565" y="5016500"/>
                  </a:lnTo>
                  <a:lnTo>
                    <a:pt x="6701041" y="5016500"/>
                  </a:lnTo>
                  <a:lnTo>
                    <a:pt x="6714757" y="5019040"/>
                  </a:lnTo>
                  <a:lnTo>
                    <a:pt x="6726949" y="5024120"/>
                  </a:lnTo>
                  <a:lnTo>
                    <a:pt x="6739141" y="5026660"/>
                  </a:lnTo>
                  <a:lnTo>
                    <a:pt x="6737617" y="5026660"/>
                  </a:lnTo>
                  <a:lnTo>
                    <a:pt x="6749809" y="5031740"/>
                  </a:lnTo>
                  <a:lnTo>
                    <a:pt x="6748285" y="5031740"/>
                  </a:lnTo>
                  <a:lnTo>
                    <a:pt x="6769621" y="5039360"/>
                  </a:lnTo>
                  <a:lnTo>
                    <a:pt x="6768097" y="5039360"/>
                  </a:lnTo>
                  <a:lnTo>
                    <a:pt x="6778765" y="5043170"/>
                  </a:lnTo>
                  <a:lnTo>
                    <a:pt x="6777241" y="5043170"/>
                  </a:lnTo>
                  <a:lnTo>
                    <a:pt x="6786385" y="5048250"/>
                  </a:lnTo>
                  <a:lnTo>
                    <a:pt x="6794005" y="5052060"/>
                  </a:lnTo>
                  <a:lnTo>
                    <a:pt x="6792481" y="5050790"/>
                  </a:lnTo>
                  <a:lnTo>
                    <a:pt x="6800101" y="5055870"/>
                  </a:lnTo>
                  <a:lnTo>
                    <a:pt x="6809232" y="5062525"/>
                  </a:lnTo>
                  <a:lnTo>
                    <a:pt x="6810413" y="5063274"/>
                  </a:lnTo>
                  <a:lnTo>
                    <a:pt x="6810527" y="5063452"/>
                  </a:lnTo>
                  <a:lnTo>
                    <a:pt x="6810705" y="5063452"/>
                  </a:lnTo>
                  <a:lnTo>
                    <a:pt x="6816865" y="5067300"/>
                  </a:lnTo>
                  <a:lnTo>
                    <a:pt x="6815341" y="5067300"/>
                  </a:lnTo>
                  <a:lnTo>
                    <a:pt x="6818376" y="5069840"/>
                  </a:lnTo>
                  <a:lnTo>
                    <a:pt x="6822961" y="5074920"/>
                  </a:lnTo>
                  <a:lnTo>
                    <a:pt x="6826009" y="5080000"/>
                  </a:lnTo>
                  <a:lnTo>
                    <a:pt x="6824485" y="5078730"/>
                  </a:lnTo>
                  <a:lnTo>
                    <a:pt x="6826313" y="5081270"/>
                  </a:lnTo>
                  <a:lnTo>
                    <a:pt x="6827533" y="5085080"/>
                  </a:lnTo>
                  <a:lnTo>
                    <a:pt x="6826390" y="5089512"/>
                  </a:lnTo>
                  <a:lnTo>
                    <a:pt x="6826224" y="5090160"/>
                  </a:lnTo>
                  <a:lnTo>
                    <a:pt x="6824485" y="5092700"/>
                  </a:lnTo>
                  <a:lnTo>
                    <a:pt x="6824980" y="5091023"/>
                  </a:lnTo>
                  <a:lnTo>
                    <a:pt x="6823964" y="5092700"/>
                  </a:lnTo>
                  <a:lnTo>
                    <a:pt x="6821856" y="5096154"/>
                  </a:lnTo>
                  <a:lnTo>
                    <a:pt x="6822961" y="5095240"/>
                  </a:lnTo>
                  <a:lnTo>
                    <a:pt x="6819151" y="5099050"/>
                  </a:lnTo>
                  <a:lnTo>
                    <a:pt x="6816395" y="5102860"/>
                  </a:lnTo>
                  <a:lnTo>
                    <a:pt x="6816865" y="5102860"/>
                  </a:lnTo>
                  <a:lnTo>
                    <a:pt x="6847345" y="5102860"/>
                  </a:lnTo>
                  <a:lnTo>
                    <a:pt x="6847345" y="5050790"/>
                  </a:lnTo>
                  <a:lnTo>
                    <a:pt x="6847345" y="5038090"/>
                  </a:lnTo>
                  <a:close/>
                </a:path>
                <a:path w="6847840" h="5295900">
                  <a:moveTo>
                    <a:pt x="6847345" y="1984743"/>
                  </a:moveTo>
                  <a:lnTo>
                    <a:pt x="6843966" y="1978393"/>
                  </a:lnTo>
                  <a:lnTo>
                    <a:pt x="6840118" y="1970773"/>
                  </a:lnTo>
                  <a:lnTo>
                    <a:pt x="6838201" y="1966963"/>
                  </a:lnTo>
                  <a:lnTo>
                    <a:pt x="6830581" y="1955533"/>
                  </a:lnTo>
                  <a:lnTo>
                    <a:pt x="6827533" y="1951304"/>
                  </a:lnTo>
                  <a:lnTo>
                    <a:pt x="6827533" y="2058403"/>
                  </a:lnTo>
                  <a:lnTo>
                    <a:pt x="6826009" y="2055863"/>
                  </a:lnTo>
                  <a:lnTo>
                    <a:pt x="6827393" y="2066023"/>
                  </a:lnTo>
                  <a:lnTo>
                    <a:pt x="6827533" y="2066023"/>
                  </a:lnTo>
                  <a:lnTo>
                    <a:pt x="6827406" y="2067280"/>
                  </a:lnTo>
                  <a:lnTo>
                    <a:pt x="6826009" y="2078723"/>
                  </a:lnTo>
                  <a:lnTo>
                    <a:pt x="6827533" y="2076183"/>
                  </a:lnTo>
                  <a:lnTo>
                    <a:pt x="6826009" y="2086343"/>
                  </a:lnTo>
                  <a:lnTo>
                    <a:pt x="6826009" y="2085073"/>
                  </a:lnTo>
                  <a:lnTo>
                    <a:pt x="6822961" y="2097773"/>
                  </a:lnTo>
                  <a:lnTo>
                    <a:pt x="6824485" y="2093963"/>
                  </a:lnTo>
                  <a:lnTo>
                    <a:pt x="6821437" y="2106663"/>
                  </a:lnTo>
                  <a:lnTo>
                    <a:pt x="6821437" y="2105393"/>
                  </a:lnTo>
                  <a:lnTo>
                    <a:pt x="6816865" y="2116823"/>
                  </a:lnTo>
                  <a:lnTo>
                    <a:pt x="6818389" y="2114283"/>
                  </a:lnTo>
                  <a:lnTo>
                    <a:pt x="6813817" y="2124443"/>
                  </a:lnTo>
                  <a:lnTo>
                    <a:pt x="6807721" y="2135873"/>
                  </a:lnTo>
                  <a:lnTo>
                    <a:pt x="6809245" y="2134603"/>
                  </a:lnTo>
                  <a:lnTo>
                    <a:pt x="6804673" y="2140953"/>
                  </a:lnTo>
                  <a:lnTo>
                    <a:pt x="6795529" y="2154923"/>
                  </a:lnTo>
                  <a:lnTo>
                    <a:pt x="6797053" y="2154923"/>
                  </a:lnTo>
                  <a:lnTo>
                    <a:pt x="6787959" y="2165019"/>
                  </a:lnTo>
                  <a:lnTo>
                    <a:pt x="6789433" y="2162543"/>
                  </a:lnTo>
                  <a:lnTo>
                    <a:pt x="6780289" y="2173973"/>
                  </a:lnTo>
                  <a:lnTo>
                    <a:pt x="6760477" y="2193023"/>
                  </a:lnTo>
                  <a:lnTo>
                    <a:pt x="6762001" y="2193023"/>
                  </a:lnTo>
                  <a:lnTo>
                    <a:pt x="6751333" y="2203183"/>
                  </a:lnTo>
                  <a:lnTo>
                    <a:pt x="6739141" y="2212073"/>
                  </a:lnTo>
                  <a:lnTo>
                    <a:pt x="6726949" y="2222233"/>
                  </a:lnTo>
                  <a:lnTo>
                    <a:pt x="6726949" y="2220963"/>
                  </a:lnTo>
                  <a:lnTo>
                    <a:pt x="6714757" y="2231123"/>
                  </a:lnTo>
                  <a:lnTo>
                    <a:pt x="6701041" y="2241283"/>
                  </a:lnTo>
                  <a:lnTo>
                    <a:pt x="6685801" y="2250173"/>
                  </a:lnTo>
                  <a:lnTo>
                    <a:pt x="6687325" y="2250173"/>
                  </a:lnTo>
                  <a:lnTo>
                    <a:pt x="6672085" y="2259063"/>
                  </a:lnTo>
                  <a:lnTo>
                    <a:pt x="6655321" y="2269223"/>
                  </a:lnTo>
                  <a:lnTo>
                    <a:pt x="6656845" y="2269223"/>
                  </a:lnTo>
                  <a:lnTo>
                    <a:pt x="6638557" y="2276843"/>
                  </a:lnTo>
                  <a:lnTo>
                    <a:pt x="6640081" y="2275573"/>
                  </a:lnTo>
                  <a:lnTo>
                    <a:pt x="6621793" y="2284463"/>
                  </a:lnTo>
                  <a:lnTo>
                    <a:pt x="6605029" y="2294623"/>
                  </a:lnTo>
                  <a:lnTo>
                    <a:pt x="6585217" y="2303513"/>
                  </a:lnTo>
                  <a:lnTo>
                    <a:pt x="6586741" y="2303513"/>
                  </a:lnTo>
                  <a:lnTo>
                    <a:pt x="6566929" y="2311133"/>
                  </a:lnTo>
                  <a:lnTo>
                    <a:pt x="6547117" y="2320023"/>
                  </a:lnTo>
                  <a:lnTo>
                    <a:pt x="6547117" y="2318753"/>
                  </a:lnTo>
                  <a:lnTo>
                    <a:pt x="6527305" y="2327643"/>
                  </a:lnTo>
                  <a:lnTo>
                    <a:pt x="6484633" y="2342883"/>
                  </a:lnTo>
                  <a:lnTo>
                    <a:pt x="6438913" y="2358123"/>
                  </a:lnTo>
                  <a:lnTo>
                    <a:pt x="6391669" y="2373363"/>
                  </a:lnTo>
                  <a:lnTo>
                    <a:pt x="6391669" y="2372093"/>
                  </a:lnTo>
                  <a:lnTo>
                    <a:pt x="6342901" y="2386076"/>
                  </a:lnTo>
                  <a:lnTo>
                    <a:pt x="6237744" y="2411476"/>
                  </a:lnTo>
                  <a:lnTo>
                    <a:pt x="6067056" y="2444496"/>
                  </a:lnTo>
                  <a:lnTo>
                    <a:pt x="6006096" y="2450846"/>
                  </a:lnTo>
                  <a:lnTo>
                    <a:pt x="5943612" y="2459736"/>
                  </a:lnTo>
                  <a:lnTo>
                    <a:pt x="5879604" y="2466086"/>
                  </a:lnTo>
                  <a:lnTo>
                    <a:pt x="5881128" y="2466086"/>
                  </a:lnTo>
                  <a:lnTo>
                    <a:pt x="5815596" y="2472436"/>
                  </a:lnTo>
                  <a:lnTo>
                    <a:pt x="5749302" y="2477516"/>
                  </a:lnTo>
                  <a:lnTo>
                    <a:pt x="5750064" y="2477516"/>
                  </a:lnTo>
                  <a:lnTo>
                    <a:pt x="5615838" y="2482519"/>
                  </a:lnTo>
                  <a:lnTo>
                    <a:pt x="5619445" y="2482519"/>
                  </a:lnTo>
                  <a:lnTo>
                    <a:pt x="5612346" y="2482659"/>
                  </a:lnTo>
                  <a:lnTo>
                    <a:pt x="5545671" y="2485136"/>
                  </a:lnTo>
                  <a:lnTo>
                    <a:pt x="5611571" y="2482672"/>
                  </a:lnTo>
                  <a:lnTo>
                    <a:pt x="5610110" y="2482697"/>
                  </a:lnTo>
                  <a:lnTo>
                    <a:pt x="5476976" y="2485136"/>
                  </a:lnTo>
                  <a:lnTo>
                    <a:pt x="5402732" y="2485136"/>
                  </a:lnTo>
                  <a:lnTo>
                    <a:pt x="5332209" y="2482519"/>
                  </a:lnTo>
                  <a:lnTo>
                    <a:pt x="5264556" y="2482519"/>
                  </a:lnTo>
                  <a:lnTo>
                    <a:pt x="5132844" y="2472436"/>
                  </a:lnTo>
                  <a:lnTo>
                    <a:pt x="5003304" y="2459736"/>
                  </a:lnTo>
                  <a:lnTo>
                    <a:pt x="5004828" y="2459736"/>
                  </a:lnTo>
                  <a:lnTo>
                    <a:pt x="4942344" y="2450846"/>
                  </a:lnTo>
                  <a:lnTo>
                    <a:pt x="4881384" y="2444496"/>
                  </a:lnTo>
                  <a:lnTo>
                    <a:pt x="4821948" y="2433066"/>
                  </a:lnTo>
                  <a:lnTo>
                    <a:pt x="4823472" y="2433066"/>
                  </a:lnTo>
                  <a:lnTo>
                    <a:pt x="4765560" y="2421636"/>
                  </a:lnTo>
                  <a:lnTo>
                    <a:pt x="4710696" y="2411476"/>
                  </a:lnTo>
                  <a:lnTo>
                    <a:pt x="4609236" y="2387346"/>
                  </a:lnTo>
                  <a:lnTo>
                    <a:pt x="4605540" y="2386076"/>
                  </a:lnTo>
                  <a:lnTo>
                    <a:pt x="4605540" y="2387346"/>
                  </a:lnTo>
                  <a:lnTo>
                    <a:pt x="4561535" y="2373363"/>
                  </a:lnTo>
                  <a:lnTo>
                    <a:pt x="4555248" y="2372093"/>
                  </a:lnTo>
                  <a:lnTo>
                    <a:pt x="4556772" y="2373363"/>
                  </a:lnTo>
                  <a:lnTo>
                    <a:pt x="4508004" y="2358123"/>
                  </a:lnTo>
                  <a:lnTo>
                    <a:pt x="4509528" y="2358123"/>
                  </a:lnTo>
                  <a:lnTo>
                    <a:pt x="4463808" y="2342883"/>
                  </a:lnTo>
                  <a:lnTo>
                    <a:pt x="4421136" y="2327643"/>
                  </a:lnTo>
                  <a:lnTo>
                    <a:pt x="4405287" y="2320023"/>
                  </a:lnTo>
                  <a:lnTo>
                    <a:pt x="4401324" y="2318753"/>
                  </a:lnTo>
                  <a:lnTo>
                    <a:pt x="4401324" y="2320023"/>
                  </a:lnTo>
                  <a:lnTo>
                    <a:pt x="4381512" y="2311133"/>
                  </a:lnTo>
                  <a:lnTo>
                    <a:pt x="4361700" y="2303513"/>
                  </a:lnTo>
                  <a:lnTo>
                    <a:pt x="4325124" y="2284463"/>
                  </a:lnTo>
                  <a:lnTo>
                    <a:pt x="4326648" y="2284463"/>
                  </a:lnTo>
                  <a:lnTo>
                    <a:pt x="4312018" y="2276843"/>
                  </a:lnTo>
                  <a:lnTo>
                    <a:pt x="4308360" y="2275573"/>
                  </a:lnTo>
                  <a:lnTo>
                    <a:pt x="4308360" y="2276843"/>
                  </a:lnTo>
                  <a:lnTo>
                    <a:pt x="4291596" y="2269223"/>
                  </a:lnTo>
                  <a:lnTo>
                    <a:pt x="4293120" y="2269223"/>
                  </a:lnTo>
                  <a:lnTo>
                    <a:pt x="4247400" y="2241283"/>
                  </a:lnTo>
                  <a:lnTo>
                    <a:pt x="4234929" y="2231123"/>
                  </a:lnTo>
                  <a:lnTo>
                    <a:pt x="4233684" y="2231123"/>
                  </a:lnTo>
                  <a:lnTo>
                    <a:pt x="4221683" y="2222233"/>
                  </a:lnTo>
                  <a:lnTo>
                    <a:pt x="4220984" y="2221725"/>
                  </a:lnTo>
                  <a:lnTo>
                    <a:pt x="4220235" y="2220963"/>
                  </a:lnTo>
                  <a:lnTo>
                    <a:pt x="4207776" y="2212073"/>
                  </a:lnTo>
                  <a:lnTo>
                    <a:pt x="4209300" y="2212073"/>
                  </a:lnTo>
                  <a:lnTo>
                    <a:pt x="4197108" y="2203183"/>
                  </a:lnTo>
                  <a:lnTo>
                    <a:pt x="4187406" y="2193023"/>
                  </a:lnTo>
                  <a:lnTo>
                    <a:pt x="4186440" y="2193023"/>
                  </a:lnTo>
                  <a:lnTo>
                    <a:pt x="4175772" y="2182863"/>
                  </a:lnTo>
                  <a:lnTo>
                    <a:pt x="4177296" y="2182863"/>
                  </a:lnTo>
                  <a:lnTo>
                    <a:pt x="4168152" y="2173973"/>
                  </a:lnTo>
                  <a:lnTo>
                    <a:pt x="4161739" y="2166353"/>
                  </a:lnTo>
                  <a:lnTo>
                    <a:pt x="4161040" y="2165654"/>
                  </a:lnTo>
                  <a:lnTo>
                    <a:pt x="4151388" y="2154923"/>
                  </a:lnTo>
                  <a:lnTo>
                    <a:pt x="4152912" y="2154923"/>
                  </a:lnTo>
                  <a:lnTo>
                    <a:pt x="4146562" y="2144763"/>
                  </a:lnTo>
                  <a:lnTo>
                    <a:pt x="4145292" y="2142223"/>
                  </a:lnTo>
                  <a:lnTo>
                    <a:pt x="4145292" y="2144763"/>
                  </a:lnTo>
                  <a:lnTo>
                    <a:pt x="4139196" y="2134603"/>
                  </a:lnTo>
                  <a:lnTo>
                    <a:pt x="4140720" y="2135873"/>
                  </a:lnTo>
                  <a:lnTo>
                    <a:pt x="4140162" y="2134603"/>
                  </a:lnTo>
                  <a:lnTo>
                    <a:pt x="4134624" y="2124443"/>
                  </a:lnTo>
                  <a:lnTo>
                    <a:pt x="4130878" y="2116823"/>
                  </a:lnTo>
                  <a:lnTo>
                    <a:pt x="4130052" y="2114283"/>
                  </a:lnTo>
                  <a:lnTo>
                    <a:pt x="4130052" y="2116823"/>
                  </a:lnTo>
                  <a:lnTo>
                    <a:pt x="4127512" y="2106663"/>
                  </a:lnTo>
                  <a:lnTo>
                    <a:pt x="4127004" y="2105393"/>
                  </a:lnTo>
                  <a:lnTo>
                    <a:pt x="4127004" y="2106663"/>
                  </a:lnTo>
                  <a:lnTo>
                    <a:pt x="4124414" y="2096503"/>
                  </a:lnTo>
                  <a:lnTo>
                    <a:pt x="4123956" y="2093963"/>
                  </a:lnTo>
                  <a:lnTo>
                    <a:pt x="4123956" y="2096503"/>
                  </a:lnTo>
                  <a:lnTo>
                    <a:pt x="4122686" y="2086343"/>
                  </a:lnTo>
                  <a:lnTo>
                    <a:pt x="4122432" y="2085073"/>
                  </a:lnTo>
                  <a:lnTo>
                    <a:pt x="4122432" y="2086343"/>
                  </a:lnTo>
                  <a:lnTo>
                    <a:pt x="4121175" y="2078723"/>
                  </a:lnTo>
                  <a:lnTo>
                    <a:pt x="4120908" y="2076183"/>
                  </a:lnTo>
                  <a:lnTo>
                    <a:pt x="4120908" y="2058403"/>
                  </a:lnTo>
                  <a:lnTo>
                    <a:pt x="4121162" y="2055863"/>
                  </a:lnTo>
                  <a:lnTo>
                    <a:pt x="4122432" y="2046973"/>
                  </a:lnTo>
                  <a:lnTo>
                    <a:pt x="4122432" y="2048243"/>
                  </a:lnTo>
                  <a:lnTo>
                    <a:pt x="4122661" y="2046973"/>
                  </a:lnTo>
                  <a:lnTo>
                    <a:pt x="4123956" y="2036813"/>
                  </a:lnTo>
                  <a:lnTo>
                    <a:pt x="4123956" y="2038083"/>
                  </a:lnTo>
                  <a:lnTo>
                    <a:pt x="4124502" y="2036813"/>
                  </a:lnTo>
                  <a:lnTo>
                    <a:pt x="4127004" y="2027923"/>
                  </a:lnTo>
                  <a:lnTo>
                    <a:pt x="4127004" y="2029193"/>
                  </a:lnTo>
                  <a:lnTo>
                    <a:pt x="4127271" y="2027923"/>
                  </a:lnTo>
                  <a:lnTo>
                    <a:pt x="4130052" y="2017763"/>
                  </a:lnTo>
                  <a:lnTo>
                    <a:pt x="4130052" y="2020303"/>
                  </a:lnTo>
                  <a:lnTo>
                    <a:pt x="4130751" y="2017763"/>
                  </a:lnTo>
                  <a:lnTo>
                    <a:pt x="4134624" y="2007603"/>
                  </a:lnTo>
                  <a:lnTo>
                    <a:pt x="4134624" y="2008873"/>
                  </a:lnTo>
                  <a:lnTo>
                    <a:pt x="4135170" y="2007603"/>
                  </a:lnTo>
                  <a:lnTo>
                    <a:pt x="4139603" y="1999983"/>
                  </a:lnTo>
                  <a:lnTo>
                    <a:pt x="4140733" y="1997417"/>
                  </a:lnTo>
                  <a:lnTo>
                    <a:pt x="4145292" y="1989823"/>
                  </a:lnTo>
                  <a:lnTo>
                    <a:pt x="4148366" y="1984743"/>
                  </a:lnTo>
                  <a:lnTo>
                    <a:pt x="4151388" y="1979663"/>
                  </a:lnTo>
                  <a:lnTo>
                    <a:pt x="4151541" y="1979523"/>
                  </a:lnTo>
                  <a:lnTo>
                    <a:pt x="4151642" y="1979358"/>
                  </a:lnTo>
                  <a:lnTo>
                    <a:pt x="4151757" y="1979231"/>
                  </a:lnTo>
                  <a:lnTo>
                    <a:pt x="4151642" y="1979358"/>
                  </a:lnTo>
                  <a:lnTo>
                    <a:pt x="4151566" y="1979498"/>
                  </a:lnTo>
                  <a:lnTo>
                    <a:pt x="4151833" y="1979358"/>
                  </a:lnTo>
                  <a:lnTo>
                    <a:pt x="4151922" y="1979231"/>
                  </a:lnTo>
                  <a:lnTo>
                    <a:pt x="4152912" y="1978393"/>
                  </a:lnTo>
                  <a:lnTo>
                    <a:pt x="4153039" y="1978393"/>
                  </a:lnTo>
                  <a:lnTo>
                    <a:pt x="4159694" y="1970773"/>
                  </a:lnTo>
                  <a:lnTo>
                    <a:pt x="4160532" y="1969503"/>
                  </a:lnTo>
                  <a:lnTo>
                    <a:pt x="4159008" y="1970773"/>
                  </a:lnTo>
                  <a:lnTo>
                    <a:pt x="4177296" y="1949183"/>
                  </a:lnTo>
                  <a:lnTo>
                    <a:pt x="4177296" y="1951723"/>
                  </a:lnTo>
                  <a:lnTo>
                    <a:pt x="4178820" y="1949183"/>
                  </a:lnTo>
                  <a:lnTo>
                    <a:pt x="4186440" y="1940293"/>
                  </a:lnTo>
                  <a:lnTo>
                    <a:pt x="4197108" y="1931403"/>
                  </a:lnTo>
                  <a:lnTo>
                    <a:pt x="4208183" y="1922513"/>
                  </a:lnTo>
                  <a:lnTo>
                    <a:pt x="4209300" y="1921243"/>
                  </a:lnTo>
                  <a:lnTo>
                    <a:pt x="4221492" y="1911083"/>
                  </a:lnTo>
                  <a:lnTo>
                    <a:pt x="4219968" y="1913623"/>
                  </a:lnTo>
                  <a:lnTo>
                    <a:pt x="4222254" y="1911083"/>
                  </a:lnTo>
                  <a:lnTo>
                    <a:pt x="4233684" y="1902193"/>
                  </a:lnTo>
                  <a:lnTo>
                    <a:pt x="4261116" y="1884413"/>
                  </a:lnTo>
                  <a:lnTo>
                    <a:pt x="4293120" y="1865363"/>
                  </a:lnTo>
                  <a:lnTo>
                    <a:pt x="4291596" y="1865363"/>
                  </a:lnTo>
                  <a:lnTo>
                    <a:pt x="4308360" y="1856473"/>
                  </a:lnTo>
                  <a:lnTo>
                    <a:pt x="4326648" y="1847583"/>
                  </a:lnTo>
                  <a:lnTo>
                    <a:pt x="4325124" y="1850123"/>
                  </a:lnTo>
                  <a:lnTo>
                    <a:pt x="4328782" y="1847583"/>
                  </a:lnTo>
                  <a:lnTo>
                    <a:pt x="4361700" y="1831073"/>
                  </a:lnTo>
                  <a:lnTo>
                    <a:pt x="4381512" y="1823453"/>
                  </a:lnTo>
                  <a:lnTo>
                    <a:pt x="4401324" y="1814563"/>
                  </a:lnTo>
                  <a:lnTo>
                    <a:pt x="4421136" y="1806943"/>
                  </a:lnTo>
                  <a:lnTo>
                    <a:pt x="4463808" y="1791703"/>
                  </a:lnTo>
                  <a:lnTo>
                    <a:pt x="4509528" y="1776463"/>
                  </a:lnTo>
                  <a:lnTo>
                    <a:pt x="4508004" y="1776463"/>
                  </a:lnTo>
                  <a:lnTo>
                    <a:pt x="4556772" y="1761223"/>
                  </a:lnTo>
                  <a:lnTo>
                    <a:pt x="4555248" y="1761223"/>
                  </a:lnTo>
                  <a:lnTo>
                    <a:pt x="4605540" y="1747253"/>
                  </a:lnTo>
                  <a:lnTo>
                    <a:pt x="4657356" y="1735823"/>
                  </a:lnTo>
                  <a:lnTo>
                    <a:pt x="4655832" y="1735823"/>
                  </a:lnTo>
                  <a:lnTo>
                    <a:pt x="4765560" y="1710423"/>
                  </a:lnTo>
                  <a:lnTo>
                    <a:pt x="4823472" y="1700263"/>
                  </a:lnTo>
                  <a:lnTo>
                    <a:pt x="4821948" y="1700263"/>
                  </a:lnTo>
                  <a:lnTo>
                    <a:pt x="4881384" y="1690103"/>
                  </a:lnTo>
                  <a:lnTo>
                    <a:pt x="5004828" y="1673593"/>
                  </a:lnTo>
                  <a:lnTo>
                    <a:pt x="5003304" y="1673593"/>
                  </a:lnTo>
                  <a:lnTo>
                    <a:pt x="5134140" y="1662049"/>
                  </a:lnTo>
                  <a:lnTo>
                    <a:pt x="5142090" y="1661350"/>
                  </a:lnTo>
                  <a:lnTo>
                    <a:pt x="5265432" y="1652003"/>
                  </a:lnTo>
                  <a:lnTo>
                    <a:pt x="5334012" y="1649463"/>
                  </a:lnTo>
                  <a:lnTo>
                    <a:pt x="5404116" y="1648193"/>
                  </a:lnTo>
                  <a:lnTo>
                    <a:pt x="5544324" y="1648193"/>
                  </a:lnTo>
                  <a:lnTo>
                    <a:pt x="5614428" y="1649463"/>
                  </a:lnTo>
                  <a:lnTo>
                    <a:pt x="5682996" y="1652003"/>
                  </a:lnTo>
                  <a:lnTo>
                    <a:pt x="5679186" y="1652003"/>
                  </a:lnTo>
                  <a:lnTo>
                    <a:pt x="5814047" y="1662049"/>
                  </a:lnTo>
                  <a:lnTo>
                    <a:pt x="5814301" y="1662049"/>
                  </a:lnTo>
                  <a:lnTo>
                    <a:pt x="5943612" y="1673593"/>
                  </a:lnTo>
                  <a:lnTo>
                    <a:pt x="6067056" y="1690103"/>
                  </a:lnTo>
                  <a:lnTo>
                    <a:pt x="6182880" y="1710423"/>
                  </a:lnTo>
                  <a:lnTo>
                    <a:pt x="6342901" y="1747253"/>
                  </a:lnTo>
                  <a:lnTo>
                    <a:pt x="6391669" y="1761223"/>
                  </a:lnTo>
                  <a:lnTo>
                    <a:pt x="6438913" y="1776463"/>
                  </a:lnTo>
                  <a:lnTo>
                    <a:pt x="6484633" y="1791703"/>
                  </a:lnTo>
                  <a:lnTo>
                    <a:pt x="6527305" y="1806943"/>
                  </a:lnTo>
                  <a:lnTo>
                    <a:pt x="6566929" y="1823453"/>
                  </a:lnTo>
                  <a:lnTo>
                    <a:pt x="6586741" y="1831073"/>
                  </a:lnTo>
                  <a:lnTo>
                    <a:pt x="6585217" y="1831073"/>
                  </a:lnTo>
                  <a:lnTo>
                    <a:pt x="6605029" y="1839963"/>
                  </a:lnTo>
                  <a:lnTo>
                    <a:pt x="6621793" y="1850123"/>
                  </a:lnTo>
                  <a:lnTo>
                    <a:pt x="6621793" y="1847583"/>
                  </a:lnTo>
                  <a:lnTo>
                    <a:pt x="6640081" y="1856473"/>
                  </a:lnTo>
                  <a:lnTo>
                    <a:pt x="6638557" y="1856473"/>
                  </a:lnTo>
                  <a:lnTo>
                    <a:pt x="6656845" y="1865363"/>
                  </a:lnTo>
                  <a:lnTo>
                    <a:pt x="6655321" y="1865363"/>
                  </a:lnTo>
                  <a:lnTo>
                    <a:pt x="6687325" y="1884413"/>
                  </a:lnTo>
                  <a:lnTo>
                    <a:pt x="6685801" y="1884413"/>
                  </a:lnTo>
                  <a:lnTo>
                    <a:pt x="6714757" y="1902193"/>
                  </a:lnTo>
                  <a:lnTo>
                    <a:pt x="6728473" y="1913623"/>
                  </a:lnTo>
                  <a:lnTo>
                    <a:pt x="6726949" y="1911083"/>
                  </a:lnTo>
                  <a:lnTo>
                    <a:pt x="6739141" y="1922513"/>
                  </a:lnTo>
                  <a:lnTo>
                    <a:pt x="6739141" y="1921243"/>
                  </a:lnTo>
                  <a:lnTo>
                    <a:pt x="6762001" y="1940293"/>
                  </a:lnTo>
                  <a:lnTo>
                    <a:pt x="6760477" y="1940293"/>
                  </a:lnTo>
                  <a:lnTo>
                    <a:pt x="6771145" y="1951723"/>
                  </a:lnTo>
                  <a:lnTo>
                    <a:pt x="6771145" y="1949183"/>
                  </a:lnTo>
                  <a:lnTo>
                    <a:pt x="6789433" y="1970773"/>
                  </a:lnTo>
                  <a:lnTo>
                    <a:pt x="6787909" y="1969503"/>
                  </a:lnTo>
                  <a:lnTo>
                    <a:pt x="6795287" y="1979358"/>
                  </a:lnTo>
                  <a:lnTo>
                    <a:pt x="6795529" y="1979523"/>
                  </a:lnTo>
                  <a:lnTo>
                    <a:pt x="6795529" y="1978393"/>
                  </a:lnTo>
                  <a:lnTo>
                    <a:pt x="6803149" y="1989823"/>
                  </a:lnTo>
                  <a:lnTo>
                    <a:pt x="6801625" y="1989823"/>
                  </a:lnTo>
                  <a:lnTo>
                    <a:pt x="6807276" y="1997367"/>
                  </a:lnTo>
                  <a:lnTo>
                    <a:pt x="6806946" y="1997075"/>
                  </a:lnTo>
                  <a:lnTo>
                    <a:pt x="6813817" y="2008873"/>
                  </a:lnTo>
                  <a:lnTo>
                    <a:pt x="6813817" y="2007603"/>
                  </a:lnTo>
                  <a:lnTo>
                    <a:pt x="6818389" y="2020303"/>
                  </a:lnTo>
                  <a:lnTo>
                    <a:pt x="6816865" y="2017763"/>
                  </a:lnTo>
                  <a:lnTo>
                    <a:pt x="6821437" y="2029193"/>
                  </a:lnTo>
                  <a:lnTo>
                    <a:pt x="6821437" y="2027923"/>
                  </a:lnTo>
                  <a:lnTo>
                    <a:pt x="6824485" y="2038083"/>
                  </a:lnTo>
                  <a:lnTo>
                    <a:pt x="6822961" y="2036813"/>
                  </a:lnTo>
                  <a:lnTo>
                    <a:pt x="6826009" y="2048243"/>
                  </a:lnTo>
                  <a:lnTo>
                    <a:pt x="6826009" y="2046973"/>
                  </a:lnTo>
                  <a:lnTo>
                    <a:pt x="6827533" y="2058403"/>
                  </a:lnTo>
                  <a:lnTo>
                    <a:pt x="6827533" y="1951304"/>
                  </a:lnTo>
                  <a:lnTo>
                    <a:pt x="6826009" y="1949183"/>
                  </a:lnTo>
                  <a:lnTo>
                    <a:pt x="6812293" y="1932673"/>
                  </a:lnTo>
                  <a:lnTo>
                    <a:pt x="6801625" y="1921243"/>
                  </a:lnTo>
                  <a:lnTo>
                    <a:pt x="6791922" y="1911083"/>
                  </a:lnTo>
                  <a:lnTo>
                    <a:pt x="6790957" y="1911083"/>
                  </a:lnTo>
                  <a:lnTo>
                    <a:pt x="6766573" y="1888223"/>
                  </a:lnTo>
                  <a:lnTo>
                    <a:pt x="6752857" y="1878063"/>
                  </a:lnTo>
                  <a:lnTo>
                    <a:pt x="6723901" y="1857743"/>
                  </a:lnTo>
                  <a:lnTo>
                    <a:pt x="6708661" y="1850123"/>
                  </a:lnTo>
                  <a:lnTo>
                    <a:pt x="6706121" y="1847583"/>
                  </a:lnTo>
                  <a:lnTo>
                    <a:pt x="6621793" y="1801863"/>
                  </a:lnTo>
                  <a:lnTo>
                    <a:pt x="6583693" y="1784083"/>
                  </a:lnTo>
                  <a:lnTo>
                    <a:pt x="6562357" y="1776463"/>
                  </a:lnTo>
                  <a:lnTo>
                    <a:pt x="6542545" y="1766303"/>
                  </a:lnTo>
                  <a:lnTo>
                    <a:pt x="6519685" y="1758683"/>
                  </a:lnTo>
                  <a:lnTo>
                    <a:pt x="6498349" y="1751063"/>
                  </a:lnTo>
                  <a:lnTo>
                    <a:pt x="6452629" y="1735823"/>
                  </a:lnTo>
                  <a:lnTo>
                    <a:pt x="6403861" y="1720583"/>
                  </a:lnTo>
                  <a:lnTo>
                    <a:pt x="6353569" y="1707883"/>
                  </a:lnTo>
                  <a:lnTo>
                    <a:pt x="6301752" y="1693913"/>
                  </a:lnTo>
                  <a:lnTo>
                    <a:pt x="6246888" y="1682483"/>
                  </a:lnTo>
                  <a:lnTo>
                    <a:pt x="6190500" y="1669783"/>
                  </a:lnTo>
                  <a:lnTo>
                    <a:pt x="6090971" y="1652003"/>
                  </a:lnTo>
                  <a:lnTo>
                    <a:pt x="6060960" y="1648193"/>
                  </a:lnTo>
                  <a:lnTo>
                    <a:pt x="6012192" y="1640573"/>
                  </a:lnTo>
                  <a:lnTo>
                    <a:pt x="5884176" y="1625333"/>
                  </a:lnTo>
                  <a:lnTo>
                    <a:pt x="5818644" y="1618983"/>
                  </a:lnTo>
                  <a:lnTo>
                    <a:pt x="5751588" y="1613903"/>
                  </a:lnTo>
                  <a:lnTo>
                    <a:pt x="5545848" y="1606283"/>
                  </a:lnTo>
                  <a:lnTo>
                    <a:pt x="5402592" y="1606283"/>
                  </a:lnTo>
                  <a:lnTo>
                    <a:pt x="5195328" y="1613903"/>
                  </a:lnTo>
                  <a:lnTo>
                    <a:pt x="5128272" y="1618983"/>
                  </a:lnTo>
                  <a:lnTo>
                    <a:pt x="5062740" y="1625333"/>
                  </a:lnTo>
                  <a:lnTo>
                    <a:pt x="4936248" y="1640573"/>
                  </a:lnTo>
                  <a:lnTo>
                    <a:pt x="4815852" y="1659623"/>
                  </a:lnTo>
                  <a:lnTo>
                    <a:pt x="4757940" y="1669783"/>
                  </a:lnTo>
                  <a:lnTo>
                    <a:pt x="4701552" y="1682483"/>
                  </a:lnTo>
                  <a:lnTo>
                    <a:pt x="4646688" y="1693913"/>
                  </a:lnTo>
                  <a:lnTo>
                    <a:pt x="4594872" y="1707883"/>
                  </a:lnTo>
                  <a:lnTo>
                    <a:pt x="4544580" y="1720583"/>
                  </a:lnTo>
                  <a:lnTo>
                    <a:pt x="4495812" y="1735823"/>
                  </a:lnTo>
                  <a:lnTo>
                    <a:pt x="4427232" y="1758683"/>
                  </a:lnTo>
                  <a:lnTo>
                    <a:pt x="4405896" y="1766303"/>
                  </a:lnTo>
                  <a:lnTo>
                    <a:pt x="4384560" y="1776463"/>
                  </a:lnTo>
                  <a:lnTo>
                    <a:pt x="4364748" y="1784083"/>
                  </a:lnTo>
                  <a:lnTo>
                    <a:pt x="4325124" y="1801863"/>
                  </a:lnTo>
                  <a:lnTo>
                    <a:pt x="4288548" y="1819643"/>
                  </a:lnTo>
                  <a:lnTo>
                    <a:pt x="4255020" y="1838693"/>
                  </a:lnTo>
                  <a:lnTo>
                    <a:pt x="4239780" y="1850123"/>
                  </a:lnTo>
                  <a:lnTo>
                    <a:pt x="4224540" y="1857743"/>
                  </a:lnTo>
                  <a:lnTo>
                    <a:pt x="4195584" y="1879333"/>
                  </a:lnTo>
                  <a:lnTo>
                    <a:pt x="4181868" y="1888223"/>
                  </a:lnTo>
                  <a:lnTo>
                    <a:pt x="4157484" y="1911083"/>
                  </a:lnTo>
                  <a:lnTo>
                    <a:pt x="4117860" y="1955533"/>
                  </a:lnTo>
                  <a:lnTo>
                    <a:pt x="4096524" y="1991093"/>
                  </a:lnTo>
                  <a:lnTo>
                    <a:pt x="4082808" y="2029193"/>
                  </a:lnTo>
                  <a:lnTo>
                    <a:pt x="4079760" y="2053323"/>
                  </a:lnTo>
                  <a:lnTo>
                    <a:pt x="4079760" y="2069363"/>
                  </a:lnTo>
                  <a:lnTo>
                    <a:pt x="3959364" y="2077212"/>
                  </a:lnTo>
                  <a:lnTo>
                    <a:pt x="3980954" y="2113724"/>
                  </a:lnTo>
                  <a:lnTo>
                    <a:pt x="3128784" y="2615184"/>
                  </a:lnTo>
                  <a:lnTo>
                    <a:pt x="3150120" y="2651760"/>
                  </a:lnTo>
                  <a:lnTo>
                    <a:pt x="4002519" y="2150160"/>
                  </a:lnTo>
                  <a:lnTo>
                    <a:pt x="4023372" y="2185416"/>
                  </a:lnTo>
                  <a:lnTo>
                    <a:pt x="4076801" y="2103120"/>
                  </a:lnTo>
                  <a:lnTo>
                    <a:pt x="4081894" y="2095271"/>
                  </a:lnTo>
                  <a:lnTo>
                    <a:pt x="4084332" y="2105393"/>
                  </a:lnTo>
                  <a:lnTo>
                    <a:pt x="4087380" y="2119363"/>
                  </a:lnTo>
                  <a:lnTo>
                    <a:pt x="4096512" y="2142223"/>
                  </a:lnTo>
                  <a:lnTo>
                    <a:pt x="4102620" y="2154923"/>
                  </a:lnTo>
                  <a:lnTo>
                    <a:pt x="4110240" y="2167623"/>
                  </a:lnTo>
                  <a:lnTo>
                    <a:pt x="4117860" y="2177783"/>
                  </a:lnTo>
                  <a:lnTo>
                    <a:pt x="4127004" y="2190483"/>
                  </a:lnTo>
                  <a:lnTo>
                    <a:pt x="4136148" y="2200643"/>
                  </a:lnTo>
                  <a:lnTo>
                    <a:pt x="4157484" y="2223503"/>
                  </a:lnTo>
                  <a:lnTo>
                    <a:pt x="4169676" y="2234933"/>
                  </a:lnTo>
                  <a:lnTo>
                    <a:pt x="4181868" y="2243823"/>
                  </a:lnTo>
                  <a:lnTo>
                    <a:pt x="4209300" y="2265413"/>
                  </a:lnTo>
                  <a:lnTo>
                    <a:pt x="4271784" y="2304783"/>
                  </a:lnTo>
                  <a:lnTo>
                    <a:pt x="4325124" y="2332723"/>
                  </a:lnTo>
                  <a:lnTo>
                    <a:pt x="4364748" y="2349233"/>
                  </a:lnTo>
                  <a:lnTo>
                    <a:pt x="4384560" y="2358123"/>
                  </a:lnTo>
                  <a:lnTo>
                    <a:pt x="4405896" y="2365743"/>
                  </a:lnTo>
                  <a:lnTo>
                    <a:pt x="4427232" y="2374633"/>
                  </a:lnTo>
                  <a:lnTo>
                    <a:pt x="4495812" y="2397506"/>
                  </a:lnTo>
                  <a:lnTo>
                    <a:pt x="4544580" y="2412746"/>
                  </a:lnTo>
                  <a:lnTo>
                    <a:pt x="4646688" y="2440686"/>
                  </a:lnTo>
                  <a:lnTo>
                    <a:pt x="4701552" y="2452116"/>
                  </a:lnTo>
                  <a:lnTo>
                    <a:pt x="4875288" y="2485136"/>
                  </a:lnTo>
                  <a:lnTo>
                    <a:pt x="4936248" y="2494026"/>
                  </a:lnTo>
                  <a:lnTo>
                    <a:pt x="4998732" y="2501646"/>
                  </a:lnTo>
                  <a:lnTo>
                    <a:pt x="5062740" y="2507996"/>
                  </a:lnTo>
                  <a:lnTo>
                    <a:pt x="5128272" y="2513076"/>
                  </a:lnTo>
                  <a:lnTo>
                    <a:pt x="5195328" y="2520696"/>
                  </a:lnTo>
                  <a:lnTo>
                    <a:pt x="5332488" y="2525776"/>
                  </a:lnTo>
                  <a:lnTo>
                    <a:pt x="5402592" y="2527046"/>
                  </a:lnTo>
                  <a:lnTo>
                    <a:pt x="5544324" y="2527046"/>
                  </a:lnTo>
                  <a:lnTo>
                    <a:pt x="5614428" y="2525776"/>
                  </a:lnTo>
                  <a:lnTo>
                    <a:pt x="5684532" y="2523236"/>
                  </a:lnTo>
                  <a:lnTo>
                    <a:pt x="5884176" y="2507996"/>
                  </a:lnTo>
                  <a:lnTo>
                    <a:pt x="5948184" y="2501646"/>
                  </a:lnTo>
                  <a:lnTo>
                    <a:pt x="6012192" y="2494026"/>
                  </a:lnTo>
                  <a:lnTo>
                    <a:pt x="6066777" y="2485136"/>
                  </a:lnTo>
                  <a:lnTo>
                    <a:pt x="6073152" y="2485136"/>
                  </a:lnTo>
                  <a:lnTo>
                    <a:pt x="6086856" y="2482519"/>
                  </a:lnTo>
                  <a:lnTo>
                    <a:pt x="6099924" y="2480043"/>
                  </a:lnTo>
                  <a:lnTo>
                    <a:pt x="6246888" y="2452116"/>
                  </a:lnTo>
                  <a:lnTo>
                    <a:pt x="6301752" y="2440686"/>
                  </a:lnTo>
                  <a:lnTo>
                    <a:pt x="6403861" y="2412746"/>
                  </a:lnTo>
                  <a:lnTo>
                    <a:pt x="6498349" y="2383536"/>
                  </a:lnTo>
                  <a:lnTo>
                    <a:pt x="6522225" y="2373363"/>
                  </a:lnTo>
                  <a:lnTo>
                    <a:pt x="6562357" y="2358123"/>
                  </a:lnTo>
                  <a:lnTo>
                    <a:pt x="6583693" y="2349233"/>
                  </a:lnTo>
                  <a:lnTo>
                    <a:pt x="6603505" y="2341613"/>
                  </a:lnTo>
                  <a:lnTo>
                    <a:pt x="6621793" y="2332723"/>
                  </a:lnTo>
                  <a:lnTo>
                    <a:pt x="6646634" y="2320023"/>
                  </a:lnTo>
                  <a:lnTo>
                    <a:pt x="6658369" y="2313673"/>
                  </a:lnTo>
                  <a:lnTo>
                    <a:pt x="6676657" y="2304783"/>
                  </a:lnTo>
                  <a:lnTo>
                    <a:pt x="6720853" y="2276843"/>
                  </a:lnTo>
                  <a:lnTo>
                    <a:pt x="6723901" y="2275573"/>
                  </a:lnTo>
                  <a:lnTo>
                    <a:pt x="6739141" y="2265413"/>
                  </a:lnTo>
                  <a:lnTo>
                    <a:pt x="6766573" y="2243823"/>
                  </a:lnTo>
                  <a:lnTo>
                    <a:pt x="6778765" y="2234933"/>
                  </a:lnTo>
                  <a:lnTo>
                    <a:pt x="6781635" y="2231123"/>
                  </a:lnTo>
                  <a:lnTo>
                    <a:pt x="6791211" y="2222233"/>
                  </a:lnTo>
                  <a:lnTo>
                    <a:pt x="6819773" y="2193023"/>
                  </a:lnTo>
                  <a:lnTo>
                    <a:pt x="6821437" y="2190483"/>
                  </a:lnTo>
                  <a:lnTo>
                    <a:pt x="6830581" y="2177783"/>
                  </a:lnTo>
                  <a:lnTo>
                    <a:pt x="6838201" y="2166353"/>
                  </a:lnTo>
                  <a:lnTo>
                    <a:pt x="6838772" y="2165019"/>
                  </a:lnTo>
                  <a:lnTo>
                    <a:pt x="6844297" y="2154923"/>
                  </a:lnTo>
                  <a:lnTo>
                    <a:pt x="6847345" y="2149843"/>
                  </a:lnTo>
                  <a:lnTo>
                    <a:pt x="6847345" y="2134603"/>
                  </a:lnTo>
                  <a:lnTo>
                    <a:pt x="6847345" y="1999983"/>
                  </a:lnTo>
                  <a:lnTo>
                    <a:pt x="6847345" y="1984743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 descr=""/>
          <p:cNvSpPr txBox="1"/>
          <p:nvPr/>
        </p:nvSpPr>
        <p:spPr>
          <a:xfrm>
            <a:off x="3320233" y="2405871"/>
            <a:ext cx="3351529" cy="614045"/>
          </a:xfrm>
          <a:prstGeom prst="rect">
            <a:avLst/>
          </a:prstGeom>
        </p:spPr>
        <p:txBody>
          <a:bodyPr wrap="square" lIns="0" tIns="34290" rIns="0" bIns="0" rtlCol="0" vert="horz">
            <a:spAutoFit/>
          </a:bodyPr>
          <a:lstStyle/>
          <a:p>
            <a:pPr marL="263525" marR="5080" indent="-251460">
              <a:lnSpc>
                <a:spcPts val="2260"/>
              </a:lnSpc>
              <a:spcBef>
                <a:spcPts val="27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Click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on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Quotes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to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bring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up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citation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0">
                <a:solidFill>
                  <a:srgbClr val="364B80"/>
                </a:solidFill>
                <a:latin typeface="Century Gothic"/>
                <a:cs typeface="Century Gothic"/>
              </a:rPr>
              <a:t>box.</a:t>
            </a:r>
            <a:endParaRPr sz="1950">
              <a:latin typeface="Century Gothic"/>
              <a:cs typeface="Century Gothic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3320233" y="3178542"/>
            <a:ext cx="3521075" cy="2245995"/>
          </a:xfrm>
          <a:prstGeom prst="rect">
            <a:avLst/>
          </a:prstGeom>
        </p:spPr>
        <p:txBody>
          <a:bodyPr wrap="square" lIns="0" tIns="34290" rIns="0" bIns="0" rtlCol="0" vert="horz">
            <a:spAutoFit/>
          </a:bodyPr>
          <a:lstStyle/>
          <a:p>
            <a:pPr algn="just" marL="261620" marR="5080" indent="-249554">
              <a:lnSpc>
                <a:spcPts val="2260"/>
              </a:lnSpc>
              <a:spcBef>
                <a:spcPts val="27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Simply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highlight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format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	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want,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copy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and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0">
                <a:solidFill>
                  <a:srgbClr val="364B80"/>
                </a:solidFill>
                <a:latin typeface="Century Gothic"/>
                <a:cs typeface="Century Gothic"/>
              </a:rPr>
              <a:t>paste </a:t>
            </a:r>
            <a:r>
              <a:rPr dirty="0" sz="1950" spc="-20">
                <a:solidFill>
                  <a:srgbClr val="364B80"/>
                </a:solidFill>
                <a:latin typeface="Century Gothic"/>
                <a:cs typeface="Century Gothic"/>
              </a:rPr>
              <a:t>	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it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into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your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document!</a:t>
            </a:r>
            <a:endParaRPr sz="1950">
              <a:latin typeface="Century Gothic"/>
              <a:cs typeface="Century Gothic"/>
            </a:endParaRPr>
          </a:p>
          <a:p>
            <a:pPr marL="263525" marR="125095" indent="-251460">
              <a:lnSpc>
                <a:spcPts val="2260"/>
              </a:lnSpc>
              <a:spcBef>
                <a:spcPts val="156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can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also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export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the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reference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data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5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several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citation</a:t>
            </a:r>
            <a:r>
              <a:rPr dirty="0" sz="1950" spc="6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management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software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364B80"/>
                </a:solidFill>
                <a:latin typeface="Century Gothic"/>
                <a:cs typeface="Century Gothic"/>
              </a:rPr>
              <a:t>tools!</a:t>
            </a:r>
            <a:endParaRPr sz="195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64408" y="1056131"/>
            <a:ext cx="6554723" cy="5658612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401816" y="3260868"/>
            <a:ext cx="1755775" cy="770890"/>
          </a:xfrm>
          <a:prstGeom prst="rect">
            <a:avLst/>
          </a:prstGeom>
        </p:spPr>
        <p:txBody>
          <a:bodyPr wrap="square" lIns="0" tIns="73660" rIns="0" bIns="0" rtlCol="0" vert="horz">
            <a:spAutoFit/>
          </a:bodyPr>
          <a:lstStyle/>
          <a:p>
            <a:pPr marL="12700" marR="5080">
              <a:lnSpc>
                <a:spcPts val="2700"/>
              </a:lnSpc>
              <a:spcBef>
                <a:spcPts val="580"/>
              </a:spcBef>
            </a:pPr>
            <a:r>
              <a:rPr dirty="0" sz="2650" spc="-20" b="1">
                <a:solidFill>
                  <a:srgbClr val="364B80"/>
                </a:solidFill>
                <a:latin typeface="Century Gothic"/>
                <a:cs typeface="Century Gothic"/>
              </a:rPr>
              <a:t>Advanced </a:t>
            </a:r>
            <a:r>
              <a:rPr dirty="0" sz="2650" spc="-10" b="1">
                <a:solidFill>
                  <a:srgbClr val="364B80"/>
                </a:solidFill>
                <a:latin typeface="Century Gothic"/>
                <a:cs typeface="Century Gothic"/>
              </a:rPr>
              <a:t>Searching.</a:t>
            </a:r>
            <a:endParaRPr sz="2650">
              <a:latin typeface="Century Gothic"/>
              <a:cs typeface="Century Gothic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358418" y="1325384"/>
            <a:ext cx="5867400" cy="615315"/>
          </a:xfrm>
          <a:prstGeom prst="rect">
            <a:avLst/>
          </a:prstGeom>
        </p:spPr>
        <p:txBody>
          <a:bodyPr wrap="square" lIns="0" tIns="33020" rIns="0" bIns="0" rtlCol="0" vert="horz">
            <a:spAutoFit/>
          </a:bodyPr>
          <a:lstStyle/>
          <a:p>
            <a:pPr marL="263525" marR="5080" indent="-251460">
              <a:lnSpc>
                <a:spcPts val="2270"/>
              </a:lnSpc>
              <a:spcBef>
                <a:spcPts val="260"/>
              </a:spcBef>
              <a:buFont typeface="Arial"/>
              <a:buChar char="•"/>
              <a:tabLst>
                <a:tab pos="263525" algn="l"/>
              </a:tabLst>
            </a:pP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Click</a:t>
            </a:r>
            <a:r>
              <a:rPr dirty="0" sz="1950" spc="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on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4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364B80"/>
                </a:solidFill>
                <a:latin typeface="Century Gothic"/>
                <a:cs typeface="Century Gothic"/>
              </a:rPr>
              <a:t>Related</a:t>
            </a:r>
            <a:r>
              <a:rPr dirty="0" sz="1950" spc="5" i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364B80"/>
                </a:solidFill>
                <a:latin typeface="Century Gothic"/>
                <a:cs typeface="Century Gothic"/>
              </a:rPr>
              <a:t>Articles</a:t>
            </a:r>
            <a:r>
              <a:rPr dirty="0" sz="1950" spc="20" i="1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link</a:t>
            </a:r>
            <a:r>
              <a:rPr dirty="0" sz="1950" spc="1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see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</a:t>
            </a:r>
            <a:r>
              <a:rPr dirty="0" sz="1950" spc="5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list</a:t>
            </a:r>
            <a:r>
              <a:rPr dirty="0" sz="1950" spc="2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of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articles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related</a:t>
            </a:r>
            <a:r>
              <a:rPr dirty="0" sz="1950" spc="3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to</a:t>
            </a:r>
            <a:r>
              <a:rPr dirty="0" sz="1950" spc="6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the</a:t>
            </a:r>
            <a:r>
              <a:rPr dirty="0" sz="1950" spc="2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one</a:t>
            </a:r>
            <a:r>
              <a:rPr dirty="0" sz="1950" spc="70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you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are</a:t>
            </a:r>
            <a:r>
              <a:rPr dirty="0" sz="1950" spc="4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364B80"/>
                </a:solidFill>
                <a:latin typeface="Century Gothic"/>
                <a:cs typeface="Century Gothic"/>
              </a:rPr>
              <a:t>looking</a:t>
            </a:r>
            <a:r>
              <a:rPr dirty="0" sz="1950" spc="35">
                <a:solidFill>
                  <a:srgbClr val="364B80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364B80"/>
                </a:solidFill>
                <a:latin typeface="Century Gothic"/>
                <a:cs typeface="Century Gothic"/>
              </a:rPr>
              <a:t>at.</a:t>
            </a:r>
            <a:endParaRPr sz="1950">
              <a:latin typeface="Century Gothic"/>
              <a:cs typeface="Century Gothic"/>
            </a:endParaRPr>
          </a:p>
        </p:txBody>
      </p:sp>
      <p:grpSp>
        <p:nvGrpSpPr>
          <p:cNvPr id="5" name="object 5" descr=""/>
          <p:cNvGrpSpPr/>
          <p:nvPr/>
        </p:nvGrpSpPr>
        <p:grpSpPr>
          <a:xfrm>
            <a:off x="2185416" y="2298192"/>
            <a:ext cx="7854950" cy="4277995"/>
            <a:chOff x="2185416" y="2298192"/>
            <a:chExt cx="7854950" cy="4277995"/>
          </a:xfrm>
        </p:grpSpPr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24100" y="3119627"/>
              <a:ext cx="7673339" cy="2097024"/>
            </a:xfrm>
            <a:prstGeom prst="rect">
              <a:avLst/>
            </a:prstGeom>
          </p:spPr>
        </p:pic>
        <p:sp>
          <p:nvSpPr>
            <p:cNvPr id="7" name="object 7" descr=""/>
            <p:cNvSpPr/>
            <p:nvPr/>
          </p:nvSpPr>
          <p:spPr>
            <a:xfrm>
              <a:off x="2282951" y="3078479"/>
              <a:ext cx="7757159" cy="2179320"/>
            </a:xfrm>
            <a:custGeom>
              <a:avLst/>
              <a:gdLst/>
              <a:ahLst/>
              <a:cxnLst/>
              <a:rect l="l" t="t" r="r" b="b"/>
              <a:pathLst>
                <a:path w="7757159" h="2179320">
                  <a:moveTo>
                    <a:pt x="7735823" y="2179320"/>
                  </a:moveTo>
                  <a:lnTo>
                    <a:pt x="21336" y="2179320"/>
                  </a:lnTo>
                  <a:lnTo>
                    <a:pt x="12858" y="2177700"/>
                  </a:lnTo>
                  <a:lnTo>
                    <a:pt x="6096" y="2173224"/>
                  </a:lnTo>
                  <a:lnTo>
                    <a:pt x="1619" y="2166461"/>
                  </a:lnTo>
                  <a:lnTo>
                    <a:pt x="0" y="2157984"/>
                  </a:lnTo>
                  <a:lnTo>
                    <a:pt x="0" y="21336"/>
                  </a:lnTo>
                  <a:lnTo>
                    <a:pt x="1619" y="12858"/>
                  </a:lnTo>
                  <a:lnTo>
                    <a:pt x="6096" y="6096"/>
                  </a:lnTo>
                  <a:lnTo>
                    <a:pt x="12858" y="1619"/>
                  </a:lnTo>
                  <a:lnTo>
                    <a:pt x="21336" y="0"/>
                  </a:lnTo>
                  <a:lnTo>
                    <a:pt x="7735823" y="0"/>
                  </a:lnTo>
                  <a:lnTo>
                    <a:pt x="7743658" y="1619"/>
                  </a:lnTo>
                  <a:lnTo>
                    <a:pt x="7750492" y="6096"/>
                  </a:lnTo>
                  <a:lnTo>
                    <a:pt x="7755326" y="12858"/>
                  </a:lnTo>
                  <a:lnTo>
                    <a:pt x="7757160" y="21336"/>
                  </a:lnTo>
                  <a:lnTo>
                    <a:pt x="41148" y="21336"/>
                  </a:lnTo>
                  <a:lnTo>
                    <a:pt x="21336" y="41148"/>
                  </a:lnTo>
                  <a:lnTo>
                    <a:pt x="41148" y="41148"/>
                  </a:lnTo>
                  <a:lnTo>
                    <a:pt x="41148" y="2138172"/>
                  </a:lnTo>
                  <a:lnTo>
                    <a:pt x="21336" y="2138172"/>
                  </a:lnTo>
                  <a:lnTo>
                    <a:pt x="41148" y="2157984"/>
                  </a:lnTo>
                  <a:lnTo>
                    <a:pt x="7757160" y="2157984"/>
                  </a:lnTo>
                  <a:lnTo>
                    <a:pt x="7755326" y="2166461"/>
                  </a:lnTo>
                  <a:lnTo>
                    <a:pt x="7750492" y="2173224"/>
                  </a:lnTo>
                  <a:lnTo>
                    <a:pt x="7743658" y="2177700"/>
                  </a:lnTo>
                  <a:lnTo>
                    <a:pt x="7735823" y="2179320"/>
                  </a:lnTo>
                  <a:close/>
                </a:path>
                <a:path w="7757159" h="2179320">
                  <a:moveTo>
                    <a:pt x="41148" y="41148"/>
                  </a:moveTo>
                  <a:lnTo>
                    <a:pt x="21336" y="41148"/>
                  </a:lnTo>
                  <a:lnTo>
                    <a:pt x="41148" y="21336"/>
                  </a:lnTo>
                  <a:lnTo>
                    <a:pt x="41148" y="41148"/>
                  </a:lnTo>
                  <a:close/>
                </a:path>
                <a:path w="7757159" h="2179320">
                  <a:moveTo>
                    <a:pt x="7714488" y="41148"/>
                  </a:moveTo>
                  <a:lnTo>
                    <a:pt x="41148" y="41148"/>
                  </a:lnTo>
                  <a:lnTo>
                    <a:pt x="41148" y="21336"/>
                  </a:lnTo>
                  <a:lnTo>
                    <a:pt x="7714488" y="21336"/>
                  </a:lnTo>
                  <a:lnTo>
                    <a:pt x="7714488" y="41148"/>
                  </a:lnTo>
                  <a:close/>
                </a:path>
                <a:path w="7757159" h="2179320">
                  <a:moveTo>
                    <a:pt x="7714488" y="2157984"/>
                  </a:moveTo>
                  <a:lnTo>
                    <a:pt x="7714488" y="21336"/>
                  </a:lnTo>
                  <a:lnTo>
                    <a:pt x="7735823" y="41148"/>
                  </a:lnTo>
                  <a:lnTo>
                    <a:pt x="7757160" y="41148"/>
                  </a:lnTo>
                  <a:lnTo>
                    <a:pt x="7757160" y="2138172"/>
                  </a:lnTo>
                  <a:lnTo>
                    <a:pt x="7735823" y="2138172"/>
                  </a:lnTo>
                  <a:lnTo>
                    <a:pt x="7714488" y="2157984"/>
                  </a:lnTo>
                  <a:close/>
                </a:path>
                <a:path w="7757159" h="2179320">
                  <a:moveTo>
                    <a:pt x="7757160" y="41148"/>
                  </a:moveTo>
                  <a:lnTo>
                    <a:pt x="7735823" y="41148"/>
                  </a:lnTo>
                  <a:lnTo>
                    <a:pt x="7714488" y="21336"/>
                  </a:lnTo>
                  <a:lnTo>
                    <a:pt x="7757160" y="21336"/>
                  </a:lnTo>
                  <a:lnTo>
                    <a:pt x="7757160" y="41148"/>
                  </a:lnTo>
                  <a:close/>
                </a:path>
                <a:path w="7757159" h="2179320">
                  <a:moveTo>
                    <a:pt x="41148" y="2157984"/>
                  </a:moveTo>
                  <a:lnTo>
                    <a:pt x="21336" y="2138172"/>
                  </a:lnTo>
                  <a:lnTo>
                    <a:pt x="41148" y="2138172"/>
                  </a:lnTo>
                  <a:lnTo>
                    <a:pt x="41148" y="2157984"/>
                  </a:lnTo>
                  <a:close/>
                </a:path>
                <a:path w="7757159" h="2179320">
                  <a:moveTo>
                    <a:pt x="7714488" y="2157984"/>
                  </a:moveTo>
                  <a:lnTo>
                    <a:pt x="41148" y="2157984"/>
                  </a:lnTo>
                  <a:lnTo>
                    <a:pt x="41148" y="2138172"/>
                  </a:lnTo>
                  <a:lnTo>
                    <a:pt x="7714488" y="2138172"/>
                  </a:lnTo>
                  <a:lnTo>
                    <a:pt x="7714488" y="2157984"/>
                  </a:lnTo>
                  <a:close/>
                </a:path>
                <a:path w="7757159" h="2179320">
                  <a:moveTo>
                    <a:pt x="7757160" y="2157984"/>
                  </a:moveTo>
                  <a:lnTo>
                    <a:pt x="7714488" y="2157984"/>
                  </a:lnTo>
                  <a:lnTo>
                    <a:pt x="7735823" y="2138172"/>
                  </a:lnTo>
                  <a:lnTo>
                    <a:pt x="7757160" y="2138172"/>
                  </a:lnTo>
                  <a:lnTo>
                    <a:pt x="7757160" y="215798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96083" y="2298192"/>
              <a:ext cx="7776971" cy="565404"/>
            </a:xfrm>
            <a:prstGeom prst="rect">
              <a:avLst/>
            </a:prstGeom>
          </p:spPr>
        </p:pic>
        <p:sp>
          <p:nvSpPr>
            <p:cNvPr id="9" name="object 9" descr=""/>
            <p:cNvSpPr/>
            <p:nvPr/>
          </p:nvSpPr>
          <p:spPr>
            <a:xfrm>
              <a:off x="5151120" y="2305824"/>
              <a:ext cx="2223770" cy="868680"/>
            </a:xfrm>
            <a:custGeom>
              <a:avLst/>
              <a:gdLst/>
              <a:ahLst/>
              <a:cxnLst/>
              <a:rect l="l" t="t" r="r" b="b"/>
              <a:pathLst>
                <a:path w="2223770" h="868680">
                  <a:moveTo>
                    <a:pt x="896099" y="54610"/>
                  </a:moveTo>
                  <a:lnTo>
                    <a:pt x="894575" y="54610"/>
                  </a:lnTo>
                  <a:lnTo>
                    <a:pt x="887260" y="55118"/>
                  </a:lnTo>
                  <a:lnTo>
                    <a:pt x="896099" y="54610"/>
                  </a:lnTo>
                  <a:close/>
                </a:path>
                <a:path w="2223770" h="868680">
                  <a:moveTo>
                    <a:pt x="2164207" y="256425"/>
                  </a:moveTo>
                  <a:lnTo>
                    <a:pt x="2162556" y="257810"/>
                  </a:lnTo>
                  <a:lnTo>
                    <a:pt x="2163343" y="257289"/>
                  </a:lnTo>
                  <a:lnTo>
                    <a:pt x="2164207" y="256425"/>
                  </a:lnTo>
                  <a:close/>
                </a:path>
                <a:path w="2223770" h="868680">
                  <a:moveTo>
                    <a:pt x="2223516" y="218440"/>
                  </a:moveTo>
                  <a:lnTo>
                    <a:pt x="2223008" y="215900"/>
                  </a:lnTo>
                  <a:lnTo>
                    <a:pt x="2221230" y="207010"/>
                  </a:lnTo>
                  <a:lnTo>
                    <a:pt x="2220468" y="203200"/>
                  </a:lnTo>
                  <a:lnTo>
                    <a:pt x="2218944" y="200660"/>
                  </a:lnTo>
                  <a:lnTo>
                    <a:pt x="2217407" y="198120"/>
                  </a:lnTo>
                  <a:lnTo>
                    <a:pt x="2212848" y="189230"/>
                  </a:lnTo>
                  <a:lnTo>
                    <a:pt x="2208276" y="184150"/>
                  </a:lnTo>
                  <a:lnTo>
                    <a:pt x="2167483" y="147320"/>
                  </a:lnTo>
                  <a:lnTo>
                    <a:pt x="2154936" y="138430"/>
                  </a:lnTo>
                  <a:lnTo>
                    <a:pt x="2115312" y="118110"/>
                  </a:lnTo>
                  <a:lnTo>
                    <a:pt x="2068068" y="100330"/>
                  </a:lnTo>
                  <a:lnTo>
                    <a:pt x="2042160" y="92710"/>
                  </a:lnTo>
                  <a:lnTo>
                    <a:pt x="2014728" y="83820"/>
                  </a:lnTo>
                  <a:lnTo>
                    <a:pt x="2005076" y="81280"/>
                  </a:lnTo>
                  <a:lnTo>
                    <a:pt x="1921764" y="59690"/>
                  </a:lnTo>
                  <a:lnTo>
                    <a:pt x="1888236" y="54610"/>
                  </a:lnTo>
                  <a:lnTo>
                    <a:pt x="1869935" y="50787"/>
                  </a:lnTo>
                  <a:lnTo>
                    <a:pt x="1851660" y="46990"/>
                  </a:lnTo>
                  <a:lnTo>
                    <a:pt x="1822399" y="41910"/>
                  </a:lnTo>
                  <a:lnTo>
                    <a:pt x="1815084" y="40640"/>
                  </a:lnTo>
                  <a:lnTo>
                    <a:pt x="1776984" y="35560"/>
                  </a:lnTo>
                  <a:lnTo>
                    <a:pt x="1735823" y="29210"/>
                  </a:lnTo>
                  <a:lnTo>
                    <a:pt x="1696212" y="25400"/>
                  </a:lnTo>
                  <a:lnTo>
                    <a:pt x="1653540" y="20320"/>
                  </a:lnTo>
                  <a:lnTo>
                    <a:pt x="1519428" y="8890"/>
                  </a:lnTo>
                  <a:lnTo>
                    <a:pt x="1473708" y="7620"/>
                  </a:lnTo>
                  <a:lnTo>
                    <a:pt x="1426464" y="3810"/>
                  </a:lnTo>
                  <a:lnTo>
                    <a:pt x="1278623" y="0"/>
                  </a:lnTo>
                  <a:lnTo>
                    <a:pt x="1178039" y="0"/>
                  </a:lnTo>
                  <a:lnTo>
                    <a:pt x="1031748" y="3810"/>
                  </a:lnTo>
                  <a:lnTo>
                    <a:pt x="984491" y="7620"/>
                  </a:lnTo>
                  <a:lnTo>
                    <a:pt x="937260" y="8890"/>
                  </a:lnTo>
                  <a:lnTo>
                    <a:pt x="891540" y="11430"/>
                  </a:lnTo>
                  <a:lnTo>
                    <a:pt x="847344" y="16510"/>
                  </a:lnTo>
                  <a:lnTo>
                    <a:pt x="762000" y="25400"/>
                  </a:lnTo>
                  <a:lnTo>
                    <a:pt x="720839" y="29210"/>
                  </a:lnTo>
                  <a:lnTo>
                    <a:pt x="681228" y="34290"/>
                  </a:lnTo>
                  <a:lnTo>
                    <a:pt x="605028" y="46990"/>
                  </a:lnTo>
                  <a:lnTo>
                    <a:pt x="569976" y="54610"/>
                  </a:lnTo>
                  <a:lnTo>
                    <a:pt x="534924" y="59690"/>
                  </a:lnTo>
                  <a:lnTo>
                    <a:pt x="502907" y="67310"/>
                  </a:lnTo>
                  <a:lnTo>
                    <a:pt x="441960" y="83820"/>
                  </a:lnTo>
                  <a:lnTo>
                    <a:pt x="414528" y="92710"/>
                  </a:lnTo>
                  <a:lnTo>
                    <a:pt x="388607" y="100330"/>
                  </a:lnTo>
                  <a:lnTo>
                    <a:pt x="364223" y="109220"/>
                  </a:lnTo>
                  <a:lnTo>
                    <a:pt x="321564" y="127000"/>
                  </a:lnTo>
                  <a:lnTo>
                    <a:pt x="303276" y="138430"/>
                  </a:lnTo>
                  <a:lnTo>
                    <a:pt x="286512" y="148590"/>
                  </a:lnTo>
                  <a:lnTo>
                    <a:pt x="272796" y="160020"/>
                  </a:lnTo>
                  <a:lnTo>
                    <a:pt x="265176" y="165100"/>
                  </a:lnTo>
                  <a:lnTo>
                    <a:pt x="259080" y="170180"/>
                  </a:lnTo>
                  <a:lnTo>
                    <a:pt x="252984" y="176530"/>
                  </a:lnTo>
                  <a:lnTo>
                    <a:pt x="248412" y="184150"/>
                  </a:lnTo>
                  <a:lnTo>
                    <a:pt x="243840" y="189230"/>
                  </a:lnTo>
                  <a:lnTo>
                    <a:pt x="240792" y="198120"/>
                  </a:lnTo>
                  <a:lnTo>
                    <a:pt x="237744" y="203200"/>
                  </a:lnTo>
                  <a:lnTo>
                    <a:pt x="234696" y="210820"/>
                  </a:lnTo>
                  <a:lnTo>
                    <a:pt x="234696" y="218440"/>
                  </a:lnTo>
                  <a:lnTo>
                    <a:pt x="233172" y="226060"/>
                  </a:lnTo>
                  <a:lnTo>
                    <a:pt x="234696" y="233680"/>
                  </a:lnTo>
                  <a:lnTo>
                    <a:pt x="234696" y="241300"/>
                  </a:lnTo>
                  <a:lnTo>
                    <a:pt x="243840" y="264160"/>
                  </a:lnTo>
                  <a:lnTo>
                    <a:pt x="252984" y="276860"/>
                  </a:lnTo>
                  <a:lnTo>
                    <a:pt x="265176" y="289560"/>
                  </a:lnTo>
                  <a:lnTo>
                    <a:pt x="272796" y="294640"/>
                  </a:lnTo>
                  <a:lnTo>
                    <a:pt x="286512" y="306070"/>
                  </a:lnTo>
                  <a:lnTo>
                    <a:pt x="321564" y="325120"/>
                  </a:lnTo>
                  <a:lnTo>
                    <a:pt x="364223" y="344170"/>
                  </a:lnTo>
                  <a:lnTo>
                    <a:pt x="414528" y="361950"/>
                  </a:lnTo>
                  <a:lnTo>
                    <a:pt x="441960" y="369570"/>
                  </a:lnTo>
                  <a:lnTo>
                    <a:pt x="472440" y="378460"/>
                  </a:lnTo>
                  <a:lnTo>
                    <a:pt x="498563" y="385000"/>
                  </a:lnTo>
                  <a:lnTo>
                    <a:pt x="405384" y="411467"/>
                  </a:lnTo>
                  <a:lnTo>
                    <a:pt x="432968" y="442074"/>
                  </a:lnTo>
                  <a:lnTo>
                    <a:pt x="78651" y="766978"/>
                  </a:lnTo>
                  <a:lnTo>
                    <a:pt x="50292" y="736079"/>
                  </a:lnTo>
                  <a:lnTo>
                    <a:pt x="0" y="868667"/>
                  </a:lnTo>
                  <a:lnTo>
                    <a:pt x="135636" y="829043"/>
                  </a:lnTo>
                  <a:lnTo>
                    <a:pt x="120243" y="812279"/>
                  </a:lnTo>
                  <a:lnTo>
                    <a:pt x="107073" y="797941"/>
                  </a:lnTo>
                  <a:lnTo>
                    <a:pt x="461111" y="473290"/>
                  </a:lnTo>
                  <a:lnTo>
                    <a:pt x="489204" y="504431"/>
                  </a:lnTo>
                  <a:lnTo>
                    <a:pt x="518439" y="428231"/>
                  </a:lnTo>
                  <a:lnTo>
                    <a:pt x="532371" y="391934"/>
                  </a:lnTo>
                  <a:lnTo>
                    <a:pt x="534924" y="392430"/>
                  </a:lnTo>
                  <a:lnTo>
                    <a:pt x="569976" y="400050"/>
                  </a:lnTo>
                  <a:lnTo>
                    <a:pt x="605028" y="406400"/>
                  </a:lnTo>
                  <a:lnTo>
                    <a:pt x="681228" y="417830"/>
                  </a:lnTo>
                  <a:lnTo>
                    <a:pt x="720839" y="424180"/>
                  </a:lnTo>
                  <a:lnTo>
                    <a:pt x="762000" y="429260"/>
                  </a:lnTo>
                  <a:lnTo>
                    <a:pt x="847344" y="438150"/>
                  </a:lnTo>
                  <a:lnTo>
                    <a:pt x="891540" y="441960"/>
                  </a:lnTo>
                  <a:lnTo>
                    <a:pt x="984491" y="447040"/>
                  </a:lnTo>
                  <a:lnTo>
                    <a:pt x="1031748" y="448310"/>
                  </a:lnTo>
                  <a:lnTo>
                    <a:pt x="1078992" y="452120"/>
                  </a:lnTo>
                  <a:lnTo>
                    <a:pt x="1129284" y="452120"/>
                  </a:lnTo>
                  <a:lnTo>
                    <a:pt x="1178039" y="453390"/>
                  </a:lnTo>
                  <a:lnTo>
                    <a:pt x="1278623" y="453390"/>
                  </a:lnTo>
                  <a:lnTo>
                    <a:pt x="1328928" y="452120"/>
                  </a:lnTo>
                  <a:lnTo>
                    <a:pt x="1377696" y="452120"/>
                  </a:lnTo>
                  <a:lnTo>
                    <a:pt x="1426464" y="448310"/>
                  </a:lnTo>
                  <a:lnTo>
                    <a:pt x="1473708" y="447040"/>
                  </a:lnTo>
                  <a:lnTo>
                    <a:pt x="1565148" y="441960"/>
                  </a:lnTo>
                  <a:lnTo>
                    <a:pt x="1609344" y="438150"/>
                  </a:lnTo>
                  <a:lnTo>
                    <a:pt x="1735823" y="424180"/>
                  </a:lnTo>
                  <a:lnTo>
                    <a:pt x="1776984" y="417830"/>
                  </a:lnTo>
                  <a:lnTo>
                    <a:pt x="1815084" y="412750"/>
                  </a:lnTo>
                  <a:lnTo>
                    <a:pt x="1888236" y="400050"/>
                  </a:lnTo>
                  <a:lnTo>
                    <a:pt x="1921764" y="392430"/>
                  </a:lnTo>
                  <a:lnTo>
                    <a:pt x="1955292" y="386080"/>
                  </a:lnTo>
                  <a:lnTo>
                    <a:pt x="1985772" y="378460"/>
                  </a:lnTo>
                  <a:lnTo>
                    <a:pt x="2014728" y="369570"/>
                  </a:lnTo>
                  <a:lnTo>
                    <a:pt x="2042160" y="361950"/>
                  </a:lnTo>
                  <a:lnTo>
                    <a:pt x="2092452" y="344170"/>
                  </a:lnTo>
                  <a:lnTo>
                    <a:pt x="2154936" y="316230"/>
                  </a:lnTo>
                  <a:lnTo>
                    <a:pt x="2190635" y="289560"/>
                  </a:lnTo>
                  <a:lnTo>
                    <a:pt x="2203691" y="276860"/>
                  </a:lnTo>
                  <a:lnTo>
                    <a:pt x="2212848" y="264160"/>
                  </a:lnTo>
                  <a:lnTo>
                    <a:pt x="2213610" y="262890"/>
                  </a:lnTo>
                  <a:lnTo>
                    <a:pt x="2214029" y="262178"/>
                  </a:lnTo>
                  <a:lnTo>
                    <a:pt x="2158835" y="262178"/>
                  </a:lnTo>
                  <a:lnTo>
                    <a:pt x="2157984" y="262890"/>
                  </a:lnTo>
                  <a:lnTo>
                    <a:pt x="2158479" y="262356"/>
                  </a:lnTo>
                  <a:lnTo>
                    <a:pt x="2147316" y="270510"/>
                  </a:lnTo>
                  <a:lnTo>
                    <a:pt x="2132076" y="279400"/>
                  </a:lnTo>
                  <a:lnTo>
                    <a:pt x="2133600" y="279400"/>
                  </a:lnTo>
                  <a:lnTo>
                    <a:pt x="2116836" y="289560"/>
                  </a:lnTo>
                  <a:lnTo>
                    <a:pt x="2116836" y="287020"/>
                  </a:lnTo>
                  <a:lnTo>
                    <a:pt x="2077212" y="306070"/>
                  </a:lnTo>
                  <a:lnTo>
                    <a:pt x="2078736" y="306070"/>
                  </a:lnTo>
                  <a:lnTo>
                    <a:pt x="2054352" y="313690"/>
                  </a:lnTo>
                  <a:lnTo>
                    <a:pt x="2055876" y="313690"/>
                  </a:lnTo>
                  <a:lnTo>
                    <a:pt x="2004060" y="330200"/>
                  </a:lnTo>
                  <a:lnTo>
                    <a:pt x="1944624" y="345440"/>
                  </a:lnTo>
                  <a:lnTo>
                    <a:pt x="1912607" y="351790"/>
                  </a:lnTo>
                  <a:lnTo>
                    <a:pt x="1914144" y="351790"/>
                  </a:lnTo>
                  <a:lnTo>
                    <a:pt x="1879092" y="359410"/>
                  </a:lnTo>
                  <a:lnTo>
                    <a:pt x="1880616" y="359410"/>
                  </a:lnTo>
                  <a:lnTo>
                    <a:pt x="1844040" y="365760"/>
                  </a:lnTo>
                  <a:lnTo>
                    <a:pt x="1845564" y="365760"/>
                  </a:lnTo>
                  <a:lnTo>
                    <a:pt x="1807464" y="370840"/>
                  </a:lnTo>
                  <a:lnTo>
                    <a:pt x="1808975" y="370840"/>
                  </a:lnTo>
                  <a:lnTo>
                    <a:pt x="1770875" y="377190"/>
                  </a:lnTo>
                  <a:lnTo>
                    <a:pt x="1731264" y="382270"/>
                  </a:lnTo>
                  <a:lnTo>
                    <a:pt x="1648968" y="391160"/>
                  </a:lnTo>
                  <a:lnTo>
                    <a:pt x="1606296" y="394970"/>
                  </a:lnTo>
                  <a:lnTo>
                    <a:pt x="1562100" y="400050"/>
                  </a:lnTo>
                  <a:lnTo>
                    <a:pt x="1516862" y="403860"/>
                  </a:lnTo>
                  <a:lnTo>
                    <a:pt x="1517891" y="403860"/>
                  </a:lnTo>
                  <a:lnTo>
                    <a:pt x="1470660" y="405130"/>
                  </a:lnTo>
                  <a:lnTo>
                    <a:pt x="1424139" y="407670"/>
                  </a:lnTo>
                  <a:lnTo>
                    <a:pt x="1424940" y="407670"/>
                  </a:lnTo>
                  <a:lnTo>
                    <a:pt x="1327391" y="410210"/>
                  </a:lnTo>
                  <a:lnTo>
                    <a:pt x="1278623" y="410210"/>
                  </a:lnTo>
                  <a:lnTo>
                    <a:pt x="1228344" y="412750"/>
                  </a:lnTo>
                  <a:lnTo>
                    <a:pt x="1178039" y="410210"/>
                  </a:lnTo>
                  <a:lnTo>
                    <a:pt x="1129284" y="410210"/>
                  </a:lnTo>
                  <a:lnTo>
                    <a:pt x="1033272" y="407670"/>
                  </a:lnTo>
                  <a:lnTo>
                    <a:pt x="986028" y="405130"/>
                  </a:lnTo>
                  <a:lnTo>
                    <a:pt x="940308" y="403860"/>
                  </a:lnTo>
                  <a:lnTo>
                    <a:pt x="894575" y="400050"/>
                  </a:lnTo>
                  <a:lnTo>
                    <a:pt x="903478" y="400786"/>
                  </a:lnTo>
                  <a:lnTo>
                    <a:pt x="896112" y="400050"/>
                  </a:lnTo>
                  <a:lnTo>
                    <a:pt x="807707" y="391160"/>
                  </a:lnTo>
                  <a:lnTo>
                    <a:pt x="809244" y="391160"/>
                  </a:lnTo>
                  <a:lnTo>
                    <a:pt x="766572" y="386080"/>
                  </a:lnTo>
                  <a:lnTo>
                    <a:pt x="725424" y="382270"/>
                  </a:lnTo>
                  <a:lnTo>
                    <a:pt x="726948" y="382270"/>
                  </a:lnTo>
                  <a:lnTo>
                    <a:pt x="687324" y="377190"/>
                  </a:lnTo>
                  <a:lnTo>
                    <a:pt x="649224" y="370840"/>
                  </a:lnTo>
                  <a:lnTo>
                    <a:pt x="612648" y="365760"/>
                  </a:lnTo>
                  <a:lnTo>
                    <a:pt x="577596" y="359410"/>
                  </a:lnTo>
                  <a:lnTo>
                    <a:pt x="544068" y="351790"/>
                  </a:lnTo>
                  <a:lnTo>
                    <a:pt x="512064" y="345440"/>
                  </a:lnTo>
                  <a:lnTo>
                    <a:pt x="481584" y="337820"/>
                  </a:lnTo>
                  <a:lnTo>
                    <a:pt x="483108" y="337820"/>
                  </a:lnTo>
                  <a:lnTo>
                    <a:pt x="454139" y="330200"/>
                  </a:lnTo>
                  <a:lnTo>
                    <a:pt x="426707" y="322580"/>
                  </a:lnTo>
                  <a:lnTo>
                    <a:pt x="402323" y="313690"/>
                  </a:lnTo>
                  <a:lnTo>
                    <a:pt x="379476" y="306070"/>
                  </a:lnTo>
                  <a:lnTo>
                    <a:pt x="358140" y="295910"/>
                  </a:lnTo>
                  <a:lnTo>
                    <a:pt x="359664" y="295910"/>
                  </a:lnTo>
                  <a:lnTo>
                    <a:pt x="345503" y="289560"/>
                  </a:lnTo>
                  <a:lnTo>
                    <a:pt x="339839" y="287020"/>
                  </a:lnTo>
                  <a:lnTo>
                    <a:pt x="341376" y="289560"/>
                  </a:lnTo>
                  <a:lnTo>
                    <a:pt x="323075" y="279400"/>
                  </a:lnTo>
                  <a:lnTo>
                    <a:pt x="324612" y="279400"/>
                  </a:lnTo>
                  <a:lnTo>
                    <a:pt x="309372" y="270510"/>
                  </a:lnTo>
                  <a:lnTo>
                    <a:pt x="310896" y="270510"/>
                  </a:lnTo>
                  <a:lnTo>
                    <a:pt x="299135" y="262890"/>
                  </a:lnTo>
                  <a:lnTo>
                    <a:pt x="298208" y="262356"/>
                  </a:lnTo>
                  <a:lnTo>
                    <a:pt x="298691" y="262890"/>
                  </a:lnTo>
                  <a:lnTo>
                    <a:pt x="298043" y="262178"/>
                  </a:lnTo>
                  <a:lnTo>
                    <a:pt x="297497" y="261620"/>
                  </a:lnTo>
                  <a:lnTo>
                    <a:pt x="292506" y="256425"/>
                  </a:lnTo>
                  <a:lnTo>
                    <a:pt x="290207" y="254000"/>
                  </a:lnTo>
                  <a:lnTo>
                    <a:pt x="287591" y="251460"/>
                  </a:lnTo>
                  <a:lnTo>
                    <a:pt x="284975" y="248920"/>
                  </a:lnTo>
                  <a:lnTo>
                    <a:pt x="286512" y="251460"/>
                  </a:lnTo>
                  <a:lnTo>
                    <a:pt x="281940" y="245110"/>
                  </a:lnTo>
                  <a:lnTo>
                    <a:pt x="283464" y="246380"/>
                  </a:lnTo>
                  <a:lnTo>
                    <a:pt x="282702" y="245110"/>
                  </a:lnTo>
                  <a:lnTo>
                    <a:pt x="281178" y="242570"/>
                  </a:lnTo>
                  <a:lnTo>
                    <a:pt x="280416" y="241300"/>
                  </a:lnTo>
                  <a:lnTo>
                    <a:pt x="280416" y="242570"/>
                  </a:lnTo>
                  <a:lnTo>
                    <a:pt x="277355" y="238760"/>
                  </a:lnTo>
                  <a:lnTo>
                    <a:pt x="278892" y="240030"/>
                  </a:lnTo>
                  <a:lnTo>
                    <a:pt x="278587" y="238760"/>
                  </a:lnTo>
                  <a:lnTo>
                    <a:pt x="278282" y="237490"/>
                  </a:lnTo>
                  <a:lnTo>
                    <a:pt x="277355" y="233680"/>
                  </a:lnTo>
                  <a:lnTo>
                    <a:pt x="277355" y="237490"/>
                  </a:lnTo>
                  <a:lnTo>
                    <a:pt x="276453" y="233680"/>
                  </a:lnTo>
                  <a:lnTo>
                    <a:pt x="275844" y="231140"/>
                  </a:lnTo>
                  <a:lnTo>
                    <a:pt x="275844" y="222250"/>
                  </a:lnTo>
                  <a:lnTo>
                    <a:pt x="276606" y="219710"/>
                  </a:lnTo>
                  <a:lnTo>
                    <a:pt x="277355" y="217170"/>
                  </a:lnTo>
                  <a:lnTo>
                    <a:pt x="277355" y="218440"/>
                  </a:lnTo>
                  <a:lnTo>
                    <a:pt x="277876" y="217170"/>
                  </a:lnTo>
                  <a:lnTo>
                    <a:pt x="278384" y="215900"/>
                  </a:lnTo>
                  <a:lnTo>
                    <a:pt x="278892" y="214630"/>
                  </a:lnTo>
                  <a:lnTo>
                    <a:pt x="277355" y="215900"/>
                  </a:lnTo>
                  <a:lnTo>
                    <a:pt x="280416" y="210820"/>
                  </a:lnTo>
                  <a:lnTo>
                    <a:pt x="280416" y="213360"/>
                  </a:lnTo>
                  <a:lnTo>
                    <a:pt x="281635" y="210820"/>
                  </a:lnTo>
                  <a:lnTo>
                    <a:pt x="282854" y="208280"/>
                  </a:lnTo>
                  <a:lnTo>
                    <a:pt x="283464" y="207010"/>
                  </a:lnTo>
                  <a:lnTo>
                    <a:pt x="281940" y="208280"/>
                  </a:lnTo>
                  <a:lnTo>
                    <a:pt x="285369" y="204470"/>
                  </a:lnTo>
                  <a:lnTo>
                    <a:pt x="286512" y="203200"/>
                  </a:lnTo>
                  <a:lnTo>
                    <a:pt x="284975" y="204470"/>
                  </a:lnTo>
                  <a:lnTo>
                    <a:pt x="289560" y="199390"/>
                  </a:lnTo>
                  <a:lnTo>
                    <a:pt x="289560" y="200660"/>
                  </a:lnTo>
                  <a:lnTo>
                    <a:pt x="290703" y="199390"/>
                  </a:lnTo>
                  <a:lnTo>
                    <a:pt x="294132" y="195580"/>
                  </a:lnTo>
                  <a:lnTo>
                    <a:pt x="292608" y="195580"/>
                  </a:lnTo>
                  <a:lnTo>
                    <a:pt x="298704" y="191757"/>
                  </a:lnTo>
                  <a:lnTo>
                    <a:pt x="310896" y="181610"/>
                  </a:lnTo>
                  <a:lnTo>
                    <a:pt x="309372" y="184150"/>
                  </a:lnTo>
                  <a:lnTo>
                    <a:pt x="312750" y="181610"/>
                  </a:lnTo>
                  <a:lnTo>
                    <a:pt x="324612" y="172720"/>
                  </a:lnTo>
                  <a:lnTo>
                    <a:pt x="323075" y="175260"/>
                  </a:lnTo>
                  <a:lnTo>
                    <a:pt x="327647" y="172720"/>
                  </a:lnTo>
                  <a:lnTo>
                    <a:pt x="341376" y="165100"/>
                  </a:lnTo>
                  <a:lnTo>
                    <a:pt x="339839" y="165100"/>
                  </a:lnTo>
                  <a:lnTo>
                    <a:pt x="359664" y="156210"/>
                  </a:lnTo>
                  <a:lnTo>
                    <a:pt x="358140" y="156210"/>
                  </a:lnTo>
                  <a:lnTo>
                    <a:pt x="379476" y="148590"/>
                  </a:lnTo>
                  <a:lnTo>
                    <a:pt x="402323" y="139700"/>
                  </a:lnTo>
                  <a:lnTo>
                    <a:pt x="428244" y="132080"/>
                  </a:lnTo>
                  <a:lnTo>
                    <a:pt x="426707" y="132080"/>
                  </a:lnTo>
                  <a:lnTo>
                    <a:pt x="454139" y="124460"/>
                  </a:lnTo>
                  <a:lnTo>
                    <a:pt x="483108" y="116840"/>
                  </a:lnTo>
                  <a:lnTo>
                    <a:pt x="481584" y="116840"/>
                  </a:lnTo>
                  <a:lnTo>
                    <a:pt x="512064" y="109220"/>
                  </a:lnTo>
                  <a:lnTo>
                    <a:pt x="544068" y="101600"/>
                  </a:lnTo>
                  <a:lnTo>
                    <a:pt x="577596" y="95250"/>
                  </a:lnTo>
                  <a:lnTo>
                    <a:pt x="612648" y="87630"/>
                  </a:lnTo>
                  <a:lnTo>
                    <a:pt x="649224" y="81280"/>
                  </a:lnTo>
                  <a:lnTo>
                    <a:pt x="687324" y="77470"/>
                  </a:lnTo>
                  <a:lnTo>
                    <a:pt x="726948" y="71120"/>
                  </a:lnTo>
                  <a:lnTo>
                    <a:pt x="725424" y="71120"/>
                  </a:lnTo>
                  <a:lnTo>
                    <a:pt x="766572" y="66040"/>
                  </a:lnTo>
                  <a:lnTo>
                    <a:pt x="809244" y="62230"/>
                  </a:lnTo>
                  <a:lnTo>
                    <a:pt x="807707" y="62230"/>
                  </a:lnTo>
                  <a:lnTo>
                    <a:pt x="851916" y="57150"/>
                  </a:lnTo>
                  <a:lnTo>
                    <a:pt x="887260" y="55118"/>
                  </a:lnTo>
                  <a:lnTo>
                    <a:pt x="894334" y="54610"/>
                  </a:lnTo>
                  <a:lnTo>
                    <a:pt x="894575" y="54610"/>
                  </a:lnTo>
                  <a:lnTo>
                    <a:pt x="986028" y="48260"/>
                  </a:lnTo>
                  <a:lnTo>
                    <a:pt x="1080516" y="43180"/>
                  </a:lnTo>
                  <a:lnTo>
                    <a:pt x="1129284" y="41910"/>
                  </a:lnTo>
                  <a:lnTo>
                    <a:pt x="1327391" y="41910"/>
                  </a:lnTo>
                  <a:lnTo>
                    <a:pt x="1376172" y="43180"/>
                  </a:lnTo>
                  <a:lnTo>
                    <a:pt x="1424419" y="46990"/>
                  </a:lnTo>
                  <a:lnTo>
                    <a:pt x="1423416" y="46990"/>
                  </a:lnTo>
                  <a:lnTo>
                    <a:pt x="1470660" y="48260"/>
                  </a:lnTo>
                  <a:lnTo>
                    <a:pt x="1513598" y="50558"/>
                  </a:lnTo>
                  <a:lnTo>
                    <a:pt x="1515656" y="50787"/>
                  </a:lnTo>
                  <a:lnTo>
                    <a:pt x="1516329" y="50787"/>
                  </a:lnTo>
                  <a:lnTo>
                    <a:pt x="1562100" y="54610"/>
                  </a:lnTo>
                  <a:lnTo>
                    <a:pt x="1606296" y="57150"/>
                  </a:lnTo>
                  <a:lnTo>
                    <a:pt x="1648968" y="62230"/>
                  </a:lnTo>
                  <a:lnTo>
                    <a:pt x="1731264" y="71120"/>
                  </a:lnTo>
                  <a:lnTo>
                    <a:pt x="1808975" y="83820"/>
                  </a:lnTo>
                  <a:lnTo>
                    <a:pt x="1807464" y="81280"/>
                  </a:lnTo>
                  <a:lnTo>
                    <a:pt x="1845564" y="87630"/>
                  </a:lnTo>
                  <a:lnTo>
                    <a:pt x="1844040" y="87630"/>
                  </a:lnTo>
                  <a:lnTo>
                    <a:pt x="1880616" y="95250"/>
                  </a:lnTo>
                  <a:lnTo>
                    <a:pt x="1879092" y="95250"/>
                  </a:lnTo>
                  <a:lnTo>
                    <a:pt x="1912607" y="101600"/>
                  </a:lnTo>
                  <a:lnTo>
                    <a:pt x="1944624" y="109220"/>
                  </a:lnTo>
                  <a:lnTo>
                    <a:pt x="1975091" y="116840"/>
                  </a:lnTo>
                  <a:lnTo>
                    <a:pt x="2004060" y="124460"/>
                  </a:lnTo>
                  <a:lnTo>
                    <a:pt x="2055876" y="139700"/>
                  </a:lnTo>
                  <a:lnTo>
                    <a:pt x="2054352" y="139700"/>
                  </a:lnTo>
                  <a:lnTo>
                    <a:pt x="2078736" y="148590"/>
                  </a:lnTo>
                  <a:lnTo>
                    <a:pt x="2077212" y="147320"/>
                  </a:lnTo>
                  <a:lnTo>
                    <a:pt x="2098548" y="156210"/>
                  </a:lnTo>
                  <a:lnTo>
                    <a:pt x="2116836" y="165100"/>
                  </a:lnTo>
                  <a:lnTo>
                    <a:pt x="2133600" y="175260"/>
                  </a:lnTo>
                  <a:lnTo>
                    <a:pt x="2132076" y="172720"/>
                  </a:lnTo>
                  <a:lnTo>
                    <a:pt x="2147316" y="184150"/>
                  </a:lnTo>
                  <a:lnTo>
                    <a:pt x="2145792" y="181610"/>
                  </a:lnTo>
                  <a:lnTo>
                    <a:pt x="2157971" y="191757"/>
                  </a:lnTo>
                  <a:lnTo>
                    <a:pt x="2164080" y="195580"/>
                  </a:lnTo>
                  <a:lnTo>
                    <a:pt x="2168652" y="200660"/>
                  </a:lnTo>
                  <a:lnTo>
                    <a:pt x="2167128" y="199390"/>
                  </a:lnTo>
                  <a:lnTo>
                    <a:pt x="2171700" y="204470"/>
                  </a:lnTo>
                  <a:lnTo>
                    <a:pt x="2171700" y="203200"/>
                  </a:lnTo>
                  <a:lnTo>
                    <a:pt x="2174748" y="208280"/>
                  </a:lnTo>
                  <a:lnTo>
                    <a:pt x="2174748" y="207010"/>
                  </a:lnTo>
                  <a:lnTo>
                    <a:pt x="2177796" y="213360"/>
                  </a:lnTo>
                  <a:lnTo>
                    <a:pt x="2179307" y="215900"/>
                  </a:lnTo>
                  <a:lnTo>
                    <a:pt x="2177796" y="214630"/>
                  </a:lnTo>
                  <a:lnTo>
                    <a:pt x="2180844" y="218440"/>
                  </a:lnTo>
                  <a:lnTo>
                    <a:pt x="2179307" y="217170"/>
                  </a:lnTo>
                  <a:lnTo>
                    <a:pt x="2180844" y="219735"/>
                  </a:lnTo>
                  <a:lnTo>
                    <a:pt x="2182368" y="224790"/>
                  </a:lnTo>
                  <a:lnTo>
                    <a:pt x="2182368" y="227330"/>
                  </a:lnTo>
                  <a:lnTo>
                    <a:pt x="2180844" y="233680"/>
                  </a:lnTo>
                  <a:lnTo>
                    <a:pt x="2182368" y="231140"/>
                  </a:lnTo>
                  <a:lnTo>
                    <a:pt x="2179307" y="237490"/>
                  </a:lnTo>
                  <a:lnTo>
                    <a:pt x="2180844" y="233680"/>
                  </a:lnTo>
                  <a:lnTo>
                    <a:pt x="2177796" y="240030"/>
                  </a:lnTo>
                  <a:lnTo>
                    <a:pt x="2179307" y="238760"/>
                  </a:lnTo>
                  <a:lnTo>
                    <a:pt x="2176272" y="242570"/>
                  </a:lnTo>
                  <a:lnTo>
                    <a:pt x="2177796" y="241300"/>
                  </a:lnTo>
                  <a:lnTo>
                    <a:pt x="2174748" y="246380"/>
                  </a:lnTo>
                  <a:lnTo>
                    <a:pt x="2174748" y="245110"/>
                  </a:lnTo>
                  <a:lnTo>
                    <a:pt x="2171700" y="251460"/>
                  </a:lnTo>
                  <a:lnTo>
                    <a:pt x="2171700" y="248920"/>
                  </a:lnTo>
                  <a:lnTo>
                    <a:pt x="2167128" y="254000"/>
                  </a:lnTo>
                  <a:lnTo>
                    <a:pt x="2168652" y="254000"/>
                  </a:lnTo>
                  <a:lnTo>
                    <a:pt x="2163368" y="257289"/>
                  </a:lnTo>
                  <a:lnTo>
                    <a:pt x="2162860" y="257810"/>
                  </a:lnTo>
                  <a:lnTo>
                    <a:pt x="2159203" y="261620"/>
                  </a:lnTo>
                  <a:lnTo>
                    <a:pt x="2159508" y="261620"/>
                  </a:lnTo>
                  <a:lnTo>
                    <a:pt x="2214372" y="261620"/>
                  </a:lnTo>
                  <a:lnTo>
                    <a:pt x="2220976" y="246380"/>
                  </a:lnTo>
                  <a:lnTo>
                    <a:pt x="2221992" y="241300"/>
                  </a:lnTo>
                  <a:lnTo>
                    <a:pt x="2222500" y="238760"/>
                  </a:lnTo>
                  <a:lnTo>
                    <a:pt x="2222754" y="237490"/>
                  </a:lnTo>
                  <a:lnTo>
                    <a:pt x="2223516" y="233680"/>
                  </a:lnTo>
                  <a:lnTo>
                    <a:pt x="2223516" y="21844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85416" y="5308092"/>
              <a:ext cx="7629144" cy="1267967"/>
            </a:xfrm>
            <a:prstGeom prst="rect">
              <a:avLst/>
            </a:prstGeom>
          </p:spPr>
        </p:pic>
      </p:grpSp>
      <p:sp>
        <p:nvSpPr>
          <p:cNvPr id="11" name="object 11" descr=""/>
          <p:cNvSpPr txBox="1"/>
          <p:nvPr/>
        </p:nvSpPr>
        <p:spPr>
          <a:xfrm>
            <a:off x="2366212" y="5473717"/>
            <a:ext cx="7265670" cy="929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065" marR="5080">
              <a:lnSpc>
                <a:spcPct val="101299"/>
              </a:lnSpc>
              <a:spcBef>
                <a:spcPts val="100"/>
              </a:spcBef>
            </a:pPr>
            <a:r>
              <a:rPr dirty="0" sz="1950" b="1">
                <a:solidFill>
                  <a:srgbClr val="FFFFFF"/>
                </a:solidFill>
                <a:latin typeface="Century Gothic"/>
                <a:cs typeface="Century Gothic"/>
              </a:rPr>
              <a:t>PRO</a:t>
            </a:r>
            <a:r>
              <a:rPr dirty="0" sz="1950" spc="45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b="1">
                <a:solidFill>
                  <a:srgbClr val="FFFFFF"/>
                </a:solidFill>
                <a:latin typeface="Century Gothic"/>
                <a:cs typeface="Century Gothic"/>
              </a:rPr>
              <a:t>Tip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:</a:t>
            </a:r>
            <a:r>
              <a:rPr dirty="0" sz="1950" spc="4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Use</a:t>
            </a:r>
            <a:r>
              <a:rPr dirty="0" sz="1950" spc="9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this</a:t>
            </a:r>
            <a:r>
              <a:rPr dirty="0" sz="1950" spc="3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feature</a:t>
            </a:r>
            <a:r>
              <a:rPr dirty="0" sz="1950" spc="3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while</a:t>
            </a:r>
            <a:r>
              <a:rPr dirty="0" sz="1950" spc="3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working</a:t>
            </a:r>
            <a:r>
              <a:rPr dirty="0" sz="1950" spc="4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on</a:t>
            </a:r>
            <a:r>
              <a:rPr dirty="0" sz="1950" spc="5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a</a:t>
            </a:r>
            <a:r>
              <a:rPr dirty="0" sz="1950" spc="2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literature</a:t>
            </a:r>
            <a:r>
              <a:rPr dirty="0" sz="1950" spc="1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spc="-10">
                <a:solidFill>
                  <a:srgbClr val="FFFFFF"/>
                </a:solidFill>
                <a:latin typeface="Century Gothic"/>
                <a:cs typeface="Century Gothic"/>
              </a:rPr>
              <a:t>review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to</a:t>
            </a:r>
            <a:r>
              <a:rPr dirty="0" sz="1950" spc="6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understand</a:t>
            </a:r>
            <a:r>
              <a:rPr dirty="0" sz="1950" spc="60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how</a:t>
            </a:r>
            <a:r>
              <a:rPr dirty="0" sz="1950" spc="8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previous</a:t>
            </a:r>
            <a:r>
              <a:rPr dirty="0" sz="1950" spc="7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research</a:t>
            </a:r>
            <a:r>
              <a:rPr dirty="0" sz="1950" spc="7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influenced</a:t>
            </a:r>
            <a:r>
              <a:rPr dirty="0" sz="1950" spc="3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what</a:t>
            </a:r>
            <a:r>
              <a:rPr dirty="0" sz="1950" spc="7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spc="-25">
                <a:solidFill>
                  <a:srgbClr val="FFFFFF"/>
                </a:solidFill>
                <a:latin typeface="Century Gothic"/>
                <a:cs typeface="Century Gothic"/>
              </a:rPr>
              <a:t>you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just</a:t>
            </a:r>
            <a:r>
              <a:rPr dirty="0" sz="1950" spc="7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read.</a:t>
            </a:r>
            <a:r>
              <a:rPr dirty="0" sz="1950" spc="4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It</a:t>
            </a:r>
            <a:r>
              <a:rPr dirty="0" sz="1950" spc="3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can</a:t>
            </a:r>
            <a:r>
              <a:rPr dirty="0" sz="1950" spc="3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also</a:t>
            </a:r>
            <a:r>
              <a:rPr dirty="0" sz="1950" spc="4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help</a:t>
            </a:r>
            <a:r>
              <a:rPr dirty="0" sz="1950" spc="25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>
                <a:solidFill>
                  <a:srgbClr val="FFFFFF"/>
                </a:solidFill>
                <a:latin typeface="Century Gothic"/>
                <a:cs typeface="Century Gothic"/>
              </a:rPr>
              <a:t>in</a:t>
            </a:r>
            <a:r>
              <a:rPr dirty="0" sz="1950" spc="5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locating</a:t>
            </a:r>
            <a:r>
              <a:rPr dirty="0" sz="1950" spc="-1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i="1">
                <a:solidFill>
                  <a:srgbClr val="FFFFFF"/>
                </a:solidFill>
                <a:latin typeface="Century Gothic"/>
                <a:cs typeface="Century Gothic"/>
              </a:rPr>
              <a:t>seminal</a:t>
            </a:r>
            <a:r>
              <a:rPr dirty="0" sz="1950" spc="25" i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950" spc="-10" i="1">
                <a:solidFill>
                  <a:srgbClr val="FFFFFF"/>
                </a:solidFill>
                <a:latin typeface="Century Gothic"/>
                <a:cs typeface="Century Gothic"/>
              </a:rPr>
              <a:t>literature</a:t>
            </a:r>
            <a:r>
              <a:rPr dirty="0" sz="1950" spc="-10">
                <a:solidFill>
                  <a:srgbClr val="FFFFFF"/>
                </a:solidFill>
                <a:latin typeface="Century Gothic"/>
                <a:cs typeface="Century Gothic"/>
              </a:rPr>
              <a:t>.</a:t>
            </a:r>
            <a:endParaRPr sz="195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70B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drcar_000</dc:creator>
  <dc:title>Microsoft PowerPoint - C. Matherly_How to Google Scholar</dc:title>
  <dcterms:created xsi:type="dcterms:W3CDTF">2024-12-24T01:08:59Z</dcterms:created>
  <dcterms:modified xsi:type="dcterms:W3CDTF">2024-12-24T01:08:59Z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2019-02-18T00:00:00Z</vt:filetime>
  </property>
  <property fmtid="{D5CDD505-2E9C-101B-9397-08002B2CF9AE}" pid="3" name="LastSaved">
    <vt:filetime>2024-12-24T00:00:00Z</vt:filetime>
  </property>
  <property fmtid="{D5CDD505-2E9C-101B-9397-08002B2CF9AE}" pid="4" name="Producer">
    <vt:lpwstr>Microsoft: Print To PDF</vt:lpwstr>
  </property>
  <property fmtid="{D5CDD505-2E9C-101B-9397-08002B2CF9AE}" pid="5" name="rgid">
    <vt:lpwstr>PB:331178588_AS:727750285467648@1550520597546</vt:lpwstr>
  </property>
</Properties>
</file>